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1518900" cy="647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TUITypeLight"/>
        <a:ea typeface="TUITypeLight"/>
        <a:cs typeface="TUITypeLight"/>
        <a:sym typeface="TUITypeLight"/>
      </a:defRPr>
    </a:lvl1pPr>
    <a:lvl2pPr marL="0" marR="0" indent="45720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TUITypeLight"/>
        <a:ea typeface="TUITypeLight"/>
        <a:cs typeface="TUITypeLight"/>
        <a:sym typeface="TUITypeLight"/>
      </a:defRPr>
    </a:lvl2pPr>
    <a:lvl3pPr marL="0" marR="0" indent="91440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TUITypeLight"/>
        <a:ea typeface="TUITypeLight"/>
        <a:cs typeface="TUITypeLight"/>
        <a:sym typeface="TUITypeLight"/>
      </a:defRPr>
    </a:lvl3pPr>
    <a:lvl4pPr marL="0" marR="0" indent="137160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TUITypeLight"/>
        <a:ea typeface="TUITypeLight"/>
        <a:cs typeface="TUITypeLight"/>
        <a:sym typeface="TUITypeLight"/>
      </a:defRPr>
    </a:lvl4pPr>
    <a:lvl5pPr marL="0" marR="0" indent="182880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TUITypeLight"/>
        <a:ea typeface="TUITypeLight"/>
        <a:cs typeface="TUITypeLight"/>
        <a:sym typeface="TUITypeLight"/>
      </a:defRPr>
    </a:lvl5pPr>
    <a:lvl6pPr marL="0" marR="0" indent="228600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TUITypeLight"/>
        <a:ea typeface="TUITypeLight"/>
        <a:cs typeface="TUITypeLight"/>
        <a:sym typeface="TUITypeLight"/>
      </a:defRPr>
    </a:lvl6pPr>
    <a:lvl7pPr marL="0" marR="0" indent="274320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TUITypeLight"/>
        <a:ea typeface="TUITypeLight"/>
        <a:cs typeface="TUITypeLight"/>
        <a:sym typeface="TUITypeLight"/>
      </a:defRPr>
    </a:lvl7pPr>
    <a:lvl8pPr marL="0" marR="0" indent="320040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TUITypeLight"/>
        <a:ea typeface="TUITypeLight"/>
        <a:cs typeface="TUITypeLight"/>
        <a:sym typeface="TUITypeLight"/>
      </a:defRPr>
    </a:lvl8pPr>
    <a:lvl9pPr marL="0" marR="0" indent="365760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TUITypeLight"/>
        <a:ea typeface="TUITypeLight"/>
        <a:cs typeface="TUITypeLight"/>
        <a:sym typeface="TUIType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UITypeLight"/>
          <a:ea typeface="TUITypeLight"/>
          <a:cs typeface="TUITypeLight"/>
        </a:font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UITypeLight"/>
          <a:ea typeface="TUITypeLight"/>
          <a:cs typeface="TUITypeLight"/>
        </a:font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CFB"/>
          </a:solidFill>
        </a:fill>
      </a:tcStyle>
    </a:wholeTbl>
    <a:band2H>
      <a:tcTxStyle/>
      <a:tcStyle>
        <a:tcBdr/>
        <a:fill>
          <a:solidFill>
            <a:srgbClr val="EBF6FD"/>
          </a:solidFill>
        </a:fill>
      </a:tcStyle>
    </a:band2H>
    <a:firstCol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UITypeLight"/>
          <a:ea typeface="TUITypeLight"/>
          <a:cs typeface="TUITypeLight"/>
        </a:font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F0CA"/>
          </a:solidFill>
        </a:fill>
      </a:tcStyle>
    </a:wholeTbl>
    <a:band2H>
      <a:tcTxStyle/>
      <a:tcStyle>
        <a:tcBdr/>
        <a:fill>
          <a:solidFill>
            <a:srgbClr val="F1F8E6"/>
          </a:solidFill>
        </a:fill>
      </a:tcStyle>
    </a:band2H>
    <a:firstCol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UITypeLight"/>
          <a:ea typeface="TUITypeLight"/>
          <a:cs typeface="TUITypeLight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UITypeLight"/>
          <a:ea typeface="TUITypeLight"/>
          <a:cs typeface="TUITypeLight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UITypeLight"/>
          <a:ea typeface="TUITypeLight"/>
          <a:cs typeface="TUITypeLight"/>
        </a:font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UITypeLight"/>
          <a:ea typeface="TUITypeLight"/>
          <a:cs typeface="TUIType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UITypeLight"/>
          <a:ea typeface="TUITypeLight"/>
          <a:cs typeface="TUITypeLight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UITypeLight"/>
          <a:ea typeface="TUITypeLight"/>
          <a:cs typeface="TUITypeLight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firstCol>
    <a:lastRow>
      <a:tcTxStyle b="on" i="off">
        <a:font>
          <a:latin typeface="TUITypeLight"/>
          <a:ea typeface="TUITypeLight"/>
          <a:cs typeface="TUITypeLight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UITypeLight"/>
          <a:ea typeface="TUITypeLight"/>
          <a:cs typeface="TUITypeLight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1pPr>
    <a:lvl2pPr indent="2286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2pPr>
    <a:lvl3pPr indent="4572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3pPr>
    <a:lvl4pPr indent="6858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4pPr>
    <a:lvl5pPr indent="9144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5pPr>
    <a:lvl6pPr indent="11430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6pPr>
    <a:lvl7pPr indent="13716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7pPr>
    <a:lvl8pPr indent="16002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8pPr>
    <a:lvl9pPr indent="18288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_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hteck 10"/>
          <p:cNvSpPr/>
          <p:nvPr/>
        </p:nvSpPr>
        <p:spPr>
          <a:xfrm>
            <a:off x="-1" y="1"/>
            <a:ext cx="3830134" cy="648335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57" name="Bildplatzhalter 2"/>
          <p:cNvSpPr>
            <a:spLocks noGrp="1"/>
          </p:cNvSpPr>
          <p:nvPr>
            <p:ph type="pic" idx="21"/>
          </p:nvPr>
        </p:nvSpPr>
        <p:spPr>
          <a:xfrm>
            <a:off x="3907766" y="0"/>
            <a:ext cx="7614309" cy="648335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58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04826" y="1545254"/>
            <a:ext cx="2876731" cy="458408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9" name="Head"/>
          <p:cNvSpPr txBox="1">
            <a:spLocks noGrp="1"/>
          </p:cNvSpPr>
          <p:nvPr>
            <p:ph type="title" hasCustomPrompt="1"/>
          </p:nvPr>
        </p:nvSpPr>
        <p:spPr>
          <a:xfrm>
            <a:off x="504826" y="325438"/>
            <a:ext cx="2876730" cy="75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Head</a:t>
            </a:r>
          </a:p>
        </p:txBody>
      </p:sp>
      <p:sp>
        <p:nvSpPr>
          <p:cNvPr id="6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Head, Bild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Bildplatzhalter 6"/>
          <p:cNvSpPr>
            <a:spLocks noGrp="1"/>
          </p:cNvSpPr>
          <p:nvPr>
            <p:ph type="pic" idx="21"/>
          </p:nvPr>
        </p:nvSpPr>
        <p:spPr>
          <a:xfrm>
            <a:off x="0" y="0"/>
            <a:ext cx="11522075" cy="648335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1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ext_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eck 10"/>
          <p:cNvSpPr/>
          <p:nvPr/>
        </p:nvSpPr>
        <p:spPr>
          <a:xfrm>
            <a:off x="-1" y="1"/>
            <a:ext cx="3830134" cy="648335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68" name="Bildplatzhalter 2"/>
          <p:cNvSpPr>
            <a:spLocks noGrp="1"/>
          </p:cNvSpPr>
          <p:nvPr>
            <p:ph type="pic" sz="quarter" idx="21"/>
          </p:nvPr>
        </p:nvSpPr>
        <p:spPr>
          <a:xfrm>
            <a:off x="7919045" y="0"/>
            <a:ext cx="3603031" cy="2268747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69" name="Bildplatzhalter 2"/>
          <p:cNvSpPr>
            <a:spLocks noGrp="1"/>
          </p:cNvSpPr>
          <p:nvPr>
            <p:ph type="pic" sz="quarter" idx="22"/>
          </p:nvPr>
        </p:nvSpPr>
        <p:spPr>
          <a:xfrm>
            <a:off x="7919045" y="2346381"/>
            <a:ext cx="3603031" cy="186331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70" name="Bildplatzhalter 2"/>
          <p:cNvSpPr>
            <a:spLocks noGrp="1"/>
          </p:cNvSpPr>
          <p:nvPr>
            <p:ph type="pic" sz="quarter" idx="23"/>
          </p:nvPr>
        </p:nvSpPr>
        <p:spPr>
          <a:xfrm>
            <a:off x="7919045" y="4287325"/>
            <a:ext cx="3603031" cy="21960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71" name="Bildplatzhalter 2"/>
          <p:cNvSpPr>
            <a:spLocks noGrp="1"/>
          </p:cNvSpPr>
          <p:nvPr>
            <p:ph type="pic" sz="quarter" idx="24"/>
          </p:nvPr>
        </p:nvSpPr>
        <p:spPr>
          <a:xfrm>
            <a:off x="3907766" y="0"/>
            <a:ext cx="3938508" cy="335567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72" name="Bildplatzhalter 2"/>
          <p:cNvSpPr>
            <a:spLocks noGrp="1"/>
          </p:cNvSpPr>
          <p:nvPr>
            <p:ph type="pic" sz="quarter" idx="25"/>
          </p:nvPr>
        </p:nvSpPr>
        <p:spPr>
          <a:xfrm>
            <a:off x="3907766" y="3433309"/>
            <a:ext cx="3938508" cy="305004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7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04826" y="1545254"/>
            <a:ext cx="2876731" cy="458408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4" name="Head"/>
          <p:cNvSpPr txBox="1">
            <a:spLocks noGrp="1"/>
          </p:cNvSpPr>
          <p:nvPr>
            <p:ph type="title" hasCustomPrompt="1"/>
          </p:nvPr>
        </p:nvSpPr>
        <p:spPr>
          <a:xfrm>
            <a:off x="504826" y="325438"/>
            <a:ext cx="2876730" cy="75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Head</a:t>
            </a:r>
          </a:p>
        </p:txBody>
      </p:sp>
      <p:sp>
        <p:nvSpPr>
          <p:cNvPr id="7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_1 Bild (l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hteck 10"/>
          <p:cNvSpPr/>
          <p:nvPr/>
        </p:nvSpPr>
        <p:spPr>
          <a:xfrm>
            <a:off x="7691942" y="1"/>
            <a:ext cx="3830133" cy="648335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83" name="Bildplatzhalter 2"/>
          <p:cNvSpPr>
            <a:spLocks noGrp="1"/>
          </p:cNvSpPr>
          <p:nvPr>
            <p:ph type="pic" idx="21"/>
          </p:nvPr>
        </p:nvSpPr>
        <p:spPr>
          <a:xfrm>
            <a:off x="-30742" y="0"/>
            <a:ext cx="7614310" cy="6483352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169213" y="2410260"/>
            <a:ext cx="2848036" cy="37921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5" name="Head"/>
          <p:cNvSpPr txBox="1">
            <a:spLocks noGrp="1"/>
          </p:cNvSpPr>
          <p:nvPr>
            <p:ph type="title" hasCustomPrompt="1"/>
          </p:nvPr>
        </p:nvSpPr>
        <p:spPr>
          <a:xfrm>
            <a:off x="8169215" y="1550987"/>
            <a:ext cx="2848035" cy="756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Head</a:t>
            </a:r>
          </a:p>
        </p:txBody>
      </p:sp>
      <p:pic>
        <p:nvPicPr>
          <p:cNvPr id="86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36078" y="1"/>
            <a:ext cx="1881171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ext_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10"/>
          <p:cNvSpPr/>
          <p:nvPr/>
        </p:nvSpPr>
        <p:spPr>
          <a:xfrm>
            <a:off x="7691942" y="1"/>
            <a:ext cx="3830133" cy="648335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95" name="Bildplatzhalter 2"/>
          <p:cNvSpPr>
            <a:spLocks noGrp="1"/>
          </p:cNvSpPr>
          <p:nvPr>
            <p:ph type="pic" sz="quarter" idx="21"/>
          </p:nvPr>
        </p:nvSpPr>
        <p:spPr>
          <a:xfrm>
            <a:off x="-30742" y="0"/>
            <a:ext cx="3938508" cy="335567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96" name="Bildplatzhalter 2"/>
          <p:cNvSpPr>
            <a:spLocks noGrp="1"/>
          </p:cNvSpPr>
          <p:nvPr>
            <p:ph type="pic" sz="quarter" idx="22"/>
          </p:nvPr>
        </p:nvSpPr>
        <p:spPr>
          <a:xfrm>
            <a:off x="3980538" y="0"/>
            <a:ext cx="3603031" cy="2268747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97" name="Bildplatzhalter 2"/>
          <p:cNvSpPr>
            <a:spLocks noGrp="1"/>
          </p:cNvSpPr>
          <p:nvPr>
            <p:ph type="pic" sz="quarter" idx="23"/>
          </p:nvPr>
        </p:nvSpPr>
        <p:spPr>
          <a:xfrm>
            <a:off x="3980538" y="2346381"/>
            <a:ext cx="3603031" cy="186331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98" name="Bildplatzhalter 2"/>
          <p:cNvSpPr>
            <a:spLocks noGrp="1"/>
          </p:cNvSpPr>
          <p:nvPr>
            <p:ph type="pic" sz="quarter" idx="24"/>
          </p:nvPr>
        </p:nvSpPr>
        <p:spPr>
          <a:xfrm>
            <a:off x="3980538" y="4287325"/>
            <a:ext cx="3603031" cy="21960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99" name="Bildplatzhalter 2"/>
          <p:cNvSpPr>
            <a:spLocks noGrp="1"/>
          </p:cNvSpPr>
          <p:nvPr>
            <p:ph type="pic" sz="quarter" idx="25"/>
          </p:nvPr>
        </p:nvSpPr>
        <p:spPr>
          <a:xfrm>
            <a:off x="-30742" y="3433309"/>
            <a:ext cx="3938508" cy="305004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00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169213" y="2410260"/>
            <a:ext cx="2848036" cy="37921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1" name="Head"/>
          <p:cNvSpPr txBox="1">
            <a:spLocks noGrp="1"/>
          </p:cNvSpPr>
          <p:nvPr>
            <p:ph type="title" hasCustomPrompt="1"/>
          </p:nvPr>
        </p:nvSpPr>
        <p:spPr>
          <a:xfrm>
            <a:off x="8169215" y="1550987"/>
            <a:ext cx="2848035" cy="756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Head</a:t>
            </a:r>
          </a:p>
        </p:txBody>
      </p:sp>
      <p:pic>
        <p:nvPicPr>
          <p:cNvPr id="102" name="Grafik 13" descr="Grafik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36078" y="1"/>
            <a:ext cx="1881171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ext_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hteck 10"/>
          <p:cNvSpPr/>
          <p:nvPr/>
        </p:nvSpPr>
        <p:spPr>
          <a:xfrm>
            <a:off x="9040482" y="0"/>
            <a:ext cx="2481594" cy="648335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111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504825" y="1550987"/>
            <a:ext cx="7940435" cy="46514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2" name="Head"/>
          <p:cNvSpPr txBox="1">
            <a:spLocks noGrp="1"/>
          </p:cNvSpPr>
          <p:nvPr>
            <p:ph type="title" hasCustomPrompt="1"/>
          </p:nvPr>
        </p:nvSpPr>
        <p:spPr>
          <a:xfrm>
            <a:off x="504826" y="325438"/>
            <a:ext cx="7940434" cy="75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Head</a:t>
            </a:r>
          </a:p>
        </p:txBody>
      </p:sp>
      <p:pic>
        <p:nvPicPr>
          <p:cNvPr id="113" name="Grafik 5" descr="Grafik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36078" y="1"/>
            <a:ext cx="1881171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Text_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hteck 10"/>
          <p:cNvSpPr/>
          <p:nvPr/>
        </p:nvSpPr>
        <p:spPr>
          <a:xfrm>
            <a:off x="7691942" y="1"/>
            <a:ext cx="3830133" cy="648335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122" name="Bildplatzhalter 2"/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4941123" cy="274155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23" name="Bildplatzhalter 2"/>
          <p:cNvSpPr>
            <a:spLocks noGrp="1"/>
          </p:cNvSpPr>
          <p:nvPr>
            <p:ph type="pic" sz="quarter" idx="22"/>
          </p:nvPr>
        </p:nvSpPr>
        <p:spPr>
          <a:xfrm>
            <a:off x="5029200" y="0"/>
            <a:ext cx="2551114" cy="2018582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24" name="Bildplatzhalter 2"/>
          <p:cNvSpPr>
            <a:spLocks noGrp="1"/>
          </p:cNvSpPr>
          <p:nvPr>
            <p:ph type="pic" sz="quarter" idx="23"/>
          </p:nvPr>
        </p:nvSpPr>
        <p:spPr>
          <a:xfrm>
            <a:off x="5029200" y="2126581"/>
            <a:ext cx="2551114" cy="184427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25" name="Bildplatzhalter 2"/>
          <p:cNvSpPr>
            <a:spLocks noGrp="1"/>
          </p:cNvSpPr>
          <p:nvPr>
            <p:ph type="pic" sz="quarter" idx="24"/>
          </p:nvPr>
        </p:nvSpPr>
        <p:spPr>
          <a:xfrm>
            <a:off x="3083958" y="2849557"/>
            <a:ext cx="1857165" cy="363379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26" name="Bildplatzhalter 2"/>
          <p:cNvSpPr>
            <a:spLocks noGrp="1"/>
          </p:cNvSpPr>
          <p:nvPr>
            <p:ph type="pic" sz="quarter" idx="25"/>
          </p:nvPr>
        </p:nvSpPr>
        <p:spPr>
          <a:xfrm>
            <a:off x="0" y="3643386"/>
            <a:ext cx="2975959" cy="2839964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27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169213" y="2410260"/>
            <a:ext cx="2848036" cy="379213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8" name="Head"/>
          <p:cNvSpPr txBox="1">
            <a:spLocks noGrp="1"/>
          </p:cNvSpPr>
          <p:nvPr>
            <p:ph type="title" hasCustomPrompt="1"/>
          </p:nvPr>
        </p:nvSpPr>
        <p:spPr>
          <a:xfrm>
            <a:off x="8169215" y="1550987"/>
            <a:ext cx="2848035" cy="756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Head</a:t>
            </a:r>
          </a:p>
        </p:txBody>
      </p:sp>
      <p:sp>
        <p:nvSpPr>
          <p:cNvPr id="129" name="Rechteck 16"/>
          <p:cNvSpPr/>
          <p:nvPr/>
        </p:nvSpPr>
        <p:spPr>
          <a:xfrm>
            <a:off x="-1" y="2836647"/>
            <a:ext cx="2984742" cy="69874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130" name="Rechteck 17"/>
          <p:cNvSpPr/>
          <p:nvPr/>
        </p:nvSpPr>
        <p:spPr>
          <a:xfrm>
            <a:off x="5029198" y="4078849"/>
            <a:ext cx="2565610" cy="69874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131" name="Bildplatzhalter 3"/>
          <p:cNvSpPr>
            <a:spLocks noGrp="1"/>
          </p:cNvSpPr>
          <p:nvPr>
            <p:ph type="pic" sz="quarter" idx="26"/>
          </p:nvPr>
        </p:nvSpPr>
        <p:spPr>
          <a:xfrm>
            <a:off x="5029200" y="4885590"/>
            <a:ext cx="2551114" cy="159776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pic>
        <p:nvPicPr>
          <p:cNvPr id="132" name="Grafik 13" descr="Grafik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36078" y="1"/>
            <a:ext cx="1881171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s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Bildplatzhalter 3"/>
          <p:cNvSpPr>
            <a:spLocks noGrp="1"/>
          </p:cNvSpPr>
          <p:nvPr>
            <p:ph type="pic" idx="21"/>
          </p:nvPr>
        </p:nvSpPr>
        <p:spPr>
          <a:xfrm>
            <a:off x="4103885" y="1550987"/>
            <a:ext cx="6910388" cy="457200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41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504825" y="1550987"/>
            <a:ext cx="3298825" cy="45783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</a:lvl1pPr>
            <a:lvl2pPr marL="0" indent="266700">
              <a:buSzTx/>
              <a:buFontTx/>
              <a:buNone/>
            </a:lvl2pPr>
            <a:lvl3pPr marL="0" indent="542925">
              <a:buSzTx/>
              <a:buFontTx/>
              <a:buNone/>
            </a:lvl3pPr>
            <a:lvl4pPr marL="0" indent="809625">
              <a:buSzTx/>
              <a:buFontTx/>
              <a:buNone/>
            </a:lvl4pPr>
            <a:lvl5pPr marL="0" indent="1076325">
              <a:buSzTx/>
              <a:buFontTx/>
              <a:buNone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42" name="Textplatzhalt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504825" y="325438"/>
            <a:ext cx="8388350" cy="915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2400"/>
            </a:lvl1pPr>
          </a:lstStyle>
          <a:p>
            <a:r>
              <a:t>Head</a:t>
            </a:r>
          </a:p>
        </p:txBody>
      </p:sp>
      <p:sp>
        <p:nvSpPr>
          <p:cNvPr id="14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s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Bildplatzhalter 3"/>
          <p:cNvSpPr>
            <a:spLocks noGrp="1"/>
          </p:cNvSpPr>
          <p:nvPr>
            <p:ph type="pic" idx="21"/>
          </p:nvPr>
        </p:nvSpPr>
        <p:spPr>
          <a:xfrm>
            <a:off x="504825" y="325438"/>
            <a:ext cx="8259613" cy="580390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5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, Bild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feld 7"/>
          <p:cNvSpPr txBox="1"/>
          <p:nvPr/>
        </p:nvSpPr>
        <p:spPr>
          <a:xfrm rot="16200000">
            <a:off x="-2725105" y="4194971"/>
            <a:ext cx="1691951" cy="347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Primary colours</a:t>
            </a:r>
          </a:p>
        </p:txBody>
      </p:sp>
      <p:sp>
        <p:nvSpPr>
          <p:cNvPr id="159" name="Gerade Verbindung 8"/>
          <p:cNvSpPr/>
          <p:nvPr/>
        </p:nvSpPr>
        <p:spPr>
          <a:xfrm flipH="1">
            <a:off x="-1776241" y="3332788"/>
            <a:ext cx="1" cy="2210820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62" name="Rectangle 4"/>
          <p:cNvGrpSpPr/>
          <p:nvPr/>
        </p:nvGrpSpPr>
        <p:grpSpPr>
          <a:xfrm>
            <a:off x="-1708312" y="44624"/>
            <a:ext cx="1262240" cy="2448244"/>
            <a:chOff x="0" y="0"/>
            <a:chExt cx="1262239" cy="2448243"/>
          </a:xfrm>
        </p:grpSpPr>
        <p:sp>
          <p:nvSpPr>
            <p:cNvPr id="160" name="Rechteck"/>
            <p:cNvSpPr/>
            <p:nvPr/>
          </p:nvSpPr>
          <p:spPr>
            <a:xfrm>
              <a:off x="-1" y="0"/>
              <a:ext cx="1262241" cy="2448244"/>
            </a:xfrm>
            <a:prstGeom prst="rect">
              <a:avLst/>
            </a:prstGeom>
            <a:solidFill>
              <a:srgbClr val="FFFFFF"/>
            </a:solidFill>
            <a:ln w="19050" cap="flat">
              <a:solidFill>
                <a:srgbClr val="DFDFDF"/>
              </a:solidFill>
              <a:prstDash val="solid"/>
              <a:miter lim="800000"/>
            </a:ln>
            <a:effectLst/>
          </p:spPr>
          <p:txBody>
            <a:bodyPr wrap="square" lIns="46799" tIns="46799" rIns="46799" bIns="46799" numCol="1" anchor="ctr">
              <a:noAutofit/>
            </a:bodyPr>
            <a:lstStyle/>
            <a:p>
              <a:pPr algn="l" defTabSz="1425575">
                <a:spcBef>
                  <a:spcPts val="500"/>
                </a:spcBef>
                <a:tabLst>
                  <a:tab pos="2082800" algn="l"/>
                  <a:tab pos="4165600" algn="l"/>
                  <a:tab pos="6261100" algn="l"/>
                </a:tabLst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61" name="Always use TUITypeLight…"/>
            <p:cNvSpPr txBox="1"/>
            <p:nvPr/>
          </p:nvSpPr>
          <p:spPr>
            <a:xfrm>
              <a:off x="63524" y="127671"/>
              <a:ext cx="1189191" cy="219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/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Always use TUITypeLight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Font size14pt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Line spacing 6 pt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titles in TUI-Dark Blue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Bullet points &amp; standard text in TUI-Dark Blue</a:t>
              </a:r>
            </a:p>
          </p:txBody>
        </p:sp>
      </p:grpSp>
      <p:sp>
        <p:nvSpPr>
          <p:cNvPr id="163" name="Gerade Verbindung 50"/>
          <p:cNvSpPr/>
          <p:nvPr/>
        </p:nvSpPr>
        <p:spPr>
          <a:xfrm flipH="1">
            <a:off x="-1776241" y="30986"/>
            <a:ext cx="1" cy="2448245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4" name="Textfeld 45"/>
          <p:cNvSpPr txBox="1"/>
          <p:nvPr/>
        </p:nvSpPr>
        <p:spPr>
          <a:xfrm rot="16200000">
            <a:off x="-3057530" y="1095166"/>
            <a:ext cx="2356806" cy="347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Conventions</a:t>
            </a:r>
          </a:p>
        </p:txBody>
      </p:sp>
      <p:grpSp>
        <p:nvGrpSpPr>
          <p:cNvPr id="167" name="Rectangle 9"/>
          <p:cNvGrpSpPr/>
          <p:nvPr/>
        </p:nvGrpSpPr>
        <p:grpSpPr>
          <a:xfrm>
            <a:off x="-1728553" y="3922512"/>
            <a:ext cx="1332001" cy="468001"/>
            <a:chOff x="0" y="0"/>
            <a:chExt cx="1331999" cy="468000"/>
          </a:xfrm>
        </p:grpSpPr>
        <p:sp>
          <p:nvSpPr>
            <p:cNvPr id="165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66" name="New TUI-Blue 50%…"/>
            <p:cNvSpPr txBox="1"/>
            <p:nvPr/>
          </p:nvSpPr>
          <p:spPr>
            <a:xfrm>
              <a:off x="13066" y="46799"/>
              <a:ext cx="1305868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New TUI-Blue 50%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194.230.250</a:t>
              </a:r>
            </a:p>
          </p:txBody>
        </p:sp>
      </p:grpSp>
      <p:grpSp>
        <p:nvGrpSpPr>
          <p:cNvPr id="170" name="Rectangle 10"/>
          <p:cNvGrpSpPr/>
          <p:nvPr/>
        </p:nvGrpSpPr>
        <p:grpSpPr>
          <a:xfrm>
            <a:off x="-1728553" y="4499061"/>
            <a:ext cx="1332001" cy="468001"/>
            <a:chOff x="0" y="0"/>
            <a:chExt cx="1331999" cy="468000"/>
          </a:xfrm>
        </p:grpSpPr>
        <p:sp>
          <p:nvSpPr>
            <p:cNvPr id="168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 sz="1200"/>
              </a:pPr>
              <a:endParaRPr/>
            </a:p>
          </p:txBody>
        </p:sp>
        <p:sp>
          <p:nvSpPr>
            <p:cNvPr id="169" name="TUI-Dark Blue…"/>
            <p:cNvSpPr txBox="1"/>
            <p:nvPr/>
          </p:nvSpPr>
          <p:spPr>
            <a:xfrm>
              <a:off x="176963" y="46799"/>
              <a:ext cx="97807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TUI-Dark Blue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9.42.94</a:t>
              </a:r>
            </a:p>
          </p:txBody>
        </p:sp>
      </p:grpSp>
      <p:grpSp>
        <p:nvGrpSpPr>
          <p:cNvPr id="173" name="Rectangle 8"/>
          <p:cNvGrpSpPr/>
          <p:nvPr/>
        </p:nvGrpSpPr>
        <p:grpSpPr>
          <a:xfrm>
            <a:off x="-1728553" y="3345965"/>
            <a:ext cx="1332001" cy="468001"/>
            <a:chOff x="0" y="0"/>
            <a:chExt cx="1331999" cy="468000"/>
          </a:xfrm>
        </p:grpSpPr>
        <p:sp>
          <p:nvSpPr>
            <p:cNvPr id="171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72" name="New TUI-Blue…"/>
            <p:cNvSpPr txBox="1"/>
            <p:nvPr/>
          </p:nvSpPr>
          <p:spPr>
            <a:xfrm>
              <a:off x="186748" y="46799"/>
              <a:ext cx="95850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New TUI-Blue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112.203.244</a:t>
              </a:r>
            </a:p>
          </p:txBody>
        </p:sp>
      </p:grpSp>
      <p:grpSp>
        <p:nvGrpSpPr>
          <p:cNvPr id="176" name="Rectangle 7"/>
          <p:cNvGrpSpPr/>
          <p:nvPr/>
        </p:nvGrpSpPr>
        <p:grpSpPr>
          <a:xfrm>
            <a:off x="-1728553" y="5075608"/>
            <a:ext cx="1332001" cy="468001"/>
            <a:chOff x="0" y="0"/>
            <a:chExt cx="1331999" cy="468000"/>
          </a:xfrm>
        </p:grpSpPr>
        <p:sp>
          <p:nvSpPr>
            <p:cNvPr id="174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75" name="TUI-White…"/>
            <p:cNvSpPr txBox="1"/>
            <p:nvPr/>
          </p:nvSpPr>
          <p:spPr>
            <a:xfrm>
              <a:off x="235899" y="51562"/>
              <a:ext cx="860202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TUI-White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255.255.255</a:t>
              </a:r>
            </a:p>
          </p:txBody>
        </p:sp>
      </p:grpSp>
      <p:sp>
        <p:nvSpPr>
          <p:cNvPr id="177" name="Textfeld 16"/>
          <p:cNvSpPr txBox="1"/>
          <p:nvPr/>
        </p:nvSpPr>
        <p:spPr>
          <a:xfrm rot="5400000">
            <a:off x="12513060" y="685678"/>
            <a:ext cx="1630461" cy="34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Functional</a:t>
            </a:r>
          </a:p>
        </p:txBody>
      </p:sp>
      <p:sp>
        <p:nvSpPr>
          <p:cNvPr id="178" name="Gerade Verbindung 17"/>
          <p:cNvSpPr/>
          <p:nvPr/>
        </p:nvSpPr>
        <p:spPr>
          <a:xfrm>
            <a:off x="13222307" y="-7928"/>
            <a:ext cx="1" cy="1656185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9" name="Gerade Verbindung 18"/>
          <p:cNvSpPr/>
          <p:nvPr/>
        </p:nvSpPr>
        <p:spPr>
          <a:xfrm>
            <a:off x="13222307" y="3332788"/>
            <a:ext cx="1" cy="1636248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82" name="Rectangle 21"/>
          <p:cNvGrpSpPr/>
          <p:nvPr/>
        </p:nvGrpSpPr>
        <p:grpSpPr>
          <a:xfrm>
            <a:off x="11855384" y="558032"/>
            <a:ext cx="1332001" cy="468002"/>
            <a:chOff x="0" y="0"/>
            <a:chExt cx="1331999" cy="468000"/>
          </a:xfrm>
        </p:grpSpPr>
        <p:sp>
          <p:nvSpPr>
            <p:cNvPr id="180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81" name="New TUI-Green…"/>
            <p:cNvSpPr txBox="1"/>
            <p:nvPr/>
          </p:nvSpPr>
          <p:spPr>
            <a:xfrm>
              <a:off x="106307" y="46799"/>
              <a:ext cx="1119386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New TUI-Green 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170.215.0</a:t>
              </a:r>
            </a:p>
          </p:txBody>
        </p:sp>
      </p:grpSp>
      <p:grpSp>
        <p:nvGrpSpPr>
          <p:cNvPr id="185" name="Rectangle 8"/>
          <p:cNvGrpSpPr/>
          <p:nvPr/>
        </p:nvGrpSpPr>
        <p:grpSpPr>
          <a:xfrm>
            <a:off x="11855384" y="1142155"/>
            <a:ext cx="1332001" cy="468001"/>
            <a:chOff x="0" y="0"/>
            <a:chExt cx="1331999" cy="468000"/>
          </a:xfrm>
        </p:grpSpPr>
        <p:sp>
          <p:nvSpPr>
            <p:cNvPr id="183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84" name="TUI-Yellow…"/>
            <p:cNvSpPr txBox="1"/>
            <p:nvPr/>
          </p:nvSpPr>
          <p:spPr>
            <a:xfrm>
              <a:off x="272882" y="46799"/>
              <a:ext cx="786236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TUI-Yellow 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255.225.0</a:t>
              </a:r>
            </a:p>
          </p:txBody>
        </p:sp>
      </p:grpSp>
      <p:grpSp>
        <p:nvGrpSpPr>
          <p:cNvPr id="188" name="Rectangle 14"/>
          <p:cNvGrpSpPr/>
          <p:nvPr/>
        </p:nvGrpSpPr>
        <p:grpSpPr>
          <a:xfrm>
            <a:off x="11855384" y="16574"/>
            <a:ext cx="1332001" cy="468002"/>
            <a:chOff x="0" y="0"/>
            <a:chExt cx="1331999" cy="468000"/>
          </a:xfrm>
        </p:grpSpPr>
        <p:sp>
          <p:nvSpPr>
            <p:cNvPr id="186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87" name="TUI-Red…"/>
            <p:cNvSpPr txBox="1"/>
            <p:nvPr/>
          </p:nvSpPr>
          <p:spPr>
            <a:xfrm>
              <a:off x="371741" y="46799"/>
              <a:ext cx="588518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TUI-Red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239.0.0</a:t>
              </a:r>
            </a:p>
          </p:txBody>
        </p:sp>
      </p:grpSp>
      <p:grpSp>
        <p:nvGrpSpPr>
          <p:cNvPr id="191" name="Rectangle 6"/>
          <p:cNvGrpSpPr/>
          <p:nvPr/>
        </p:nvGrpSpPr>
        <p:grpSpPr>
          <a:xfrm>
            <a:off x="11855384" y="4501034"/>
            <a:ext cx="1332001" cy="468001"/>
            <a:chOff x="0" y="0"/>
            <a:chExt cx="1331999" cy="468000"/>
          </a:xfrm>
        </p:grpSpPr>
        <p:sp>
          <p:nvSpPr>
            <p:cNvPr id="189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 sz="1200"/>
              </a:pPr>
              <a:endParaRPr/>
            </a:p>
          </p:txBody>
        </p:sp>
        <p:sp>
          <p:nvSpPr>
            <p:cNvPr id="190" name="TUI-Black…"/>
            <p:cNvSpPr txBox="1"/>
            <p:nvPr/>
          </p:nvSpPr>
          <p:spPr>
            <a:xfrm>
              <a:off x="325195" y="51562"/>
              <a:ext cx="68160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TUI-Black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0.0.0</a:t>
              </a:r>
            </a:p>
          </p:txBody>
        </p:sp>
      </p:grpSp>
      <p:grpSp>
        <p:nvGrpSpPr>
          <p:cNvPr id="194" name="Rectangle 11"/>
          <p:cNvGrpSpPr/>
          <p:nvPr/>
        </p:nvGrpSpPr>
        <p:grpSpPr>
          <a:xfrm>
            <a:off x="11854521" y="3916912"/>
            <a:ext cx="1332001" cy="468001"/>
            <a:chOff x="0" y="0"/>
            <a:chExt cx="1331999" cy="468000"/>
          </a:xfrm>
        </p:grpSpPr>
        <p:sp>
          <p:nvSpPr>
            <p:cNvPr id="192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rgbClr val="737373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93" name="New TUI-Grey…"/>
            <p:cNvSpPr txBox="1"/>
            <p:nvPr/>
          </p:nvSpPr>
          <p:spPr>
            <a:xfrm>
              <a:off x="174135" y="46799"/>
              <a:ext cx="98373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New TUI-Grey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115.115.115</a:t>
              </a:r>
            </a:p>
          </p:txBody>
        </p:sp>
      </p:grpSp>
      <p:grpSp>
        <p:nvGrpSpPr>
          <p:cNvPr id="197" name="Rectangle 8"/>
          <p:cNvGrpSpPr/>
          <p:nvPr/>
        </p:nvGrpSpPr>
        <p:grpSpPr>
          <a:xfrm>
            <a:off x="11854521" y="3332788"/>
            <a:ext cx="1332001" cy="468001"/>
            <a:chOff x="0" y="0"/>
            <a:chExt cx="1331999" cy="468000"/>
          </a:xfrm>
        </p:grpSpPr>
        <p:sp>
          <p:nvSpPr>
            <p:cNvPr id="195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rgbClr val="DCDCDC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6" name="New TUI-Grey 25%…"/>
            <p:cNvSpPr txBox="1"/>
            <p:nvPr/>
          </p:nvSpPr>
          <p:spPr>
            <a:xfrm>
              <a:off x="453" y="46799"/>
              <a:ext cx="133109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New TUI-Grey 25%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220.220.220</a:t>
              </a:r>
            </a:p>
          </p:txBody>
        </p:sp>
      </p:grpSp>
      <p:sp>
        <p:nvSpPr>
          <p:cNvPr id="198" name="Textfeld 28"/>
          <p:cNvSpPr txBox="1"/>
          <p:nvPr/>
        </p:nvSpPr>
        <p:spPr>
          <a:xfrm rot="5400000">
            <a:off x="12555884" y="3977304"/>
            <a:ext cx="1544807" cy="347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Achromatic</a:t>
            </a:r>
          </a:p>
        </p:txBody>
      </p:sp>
      <p:sp>
        <p:nvSpPr>
          <p:cNvPr id="199" name="Rechteck 29"/>
          <p:cNvSpPr/>
          <p:nvPr/>
        </p:nvSpPr>
        <p:spPr>
          <a:xfrm>
            <a:off x="9040482" y="0"/>
            <a:ext cx="2481594" cy="648335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pic>
        <p:nvPicPr>
          <p:cNvPr id="20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12034" y="339246"/>
            <a:ext cx="1505216" cy="942754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868987" y="1550987"/>
            <a:ext cx="3007594" cy="45783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02" name="Bildplatzhalter 6"/>
          <p:cNvSpPr>
            <a:spLocks noGrp="1"/>
          </p:cNvSpPr>
          <p:nvPr>
            <p:ph type="pic" sz="half" idx="21"/>
          </p:nvPr>
        </p:nvSpPr>
        <p:spPr>
          <a:xfrm>
            <a:off x="504825" y="1550987"/>
            <a:ext cx="5148263" cy="457835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03" name="Titeltext"/>
          <p:cNvSpPr txBox="1">
            <a:spLocks noGrp="1"/>
          </p:cNvSpPr>
          <p:nvPr>
            <p:ph type="title"/>
          </p:nvPr>
        </p:nvSpPr>
        <p:spPr>
          <a:xfrm>
            <a:off x="504823" y="325350"/>
            <a:ext cx="8371759" cy="756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Titeltext</a:t>
            </a:r>
          </a:p>
        </p:txBody>
      </p:sp>
      <p:sp>
        <p:nvSpPr>
          <p:cNvPr id="20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7"/>
          <p:cNvSpPr txBox="1"/>
          <p:nvPr/>
        </p:nvSpPr>
        <p:spPr>
          <a:xfrm rot="16200000">
            <a:off x="-2725105" y="4194971"/>
            <a:ext cx="1691951" cy="347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Primary colours</a:t>
            </a:r>
          </a:p>
        </p:txBody>
      </p:sp>
      <p:sp>
        <p:nvSpPr>
          <p:cNvPr id="3" name="Gerade Verbindung 8"/>
          <p:cNvSpPr/>
          <p:nvPr/>
        </p:nvSpPr>
        <p:spPr>
          <a:xfrm flipH="1">
            <a:off x="-1776241" y="3332788"/>
            <a:ext cx="1" cy="2210820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6" name="Rectangle 4"/>
          <p:cNvGrpSpPr/>
          <p:nvPr/>
        </p:nvGrpSpPr>
        <p:grpSpPr>
          <a:xfrm>
            <a:off x="-1708312" y="44624"/>
            <a:ext cx="1262240" cy="2448244"/>
            <a:chOff x="0" y="0"/>
            <a:chExt cx="1262239" cy="2448243"/>
          </a:xfrm>
        </p:grpSpPr>
        <p:sp>
          <p:nvSpPr>
            <p:cNvPr id="4" name="Rechteck"/>
            <p:cNvSpPr/>
            <p:nvPr/>
          </p:nvSpPr>
          <p:spPr>
            <a:xfrm>
              <a:off x="-1" y="0"/>
              <a:ext cx="1262241" cy="2448244"/>
            </a:xfrm>
            <a:prstGeom prst="rect">
              <a:avLst/>
            </a:prstGeom>
            <a:solidFill>
              <a:srgbClr val="FFFFFF"/>
            </a:solidFill>
            <a:ln w="19050" cap="flat">
              <a:solidFill>
                <a:srgbClr val="DFDFDF"/>
              </a:solidFill>
              <a:prstDash val="solid"/>
              <a:miter lim="800000"/>
            </a:ln>
            <a:effectLst/>
          </p:spPr>
          <p:txBody>
            <a:bodyPr wrap="square" lIns="46799" tIns="46799" rIns="46799" bIns="46799" numCol="1" anchor="ctr">
              <a:noAutofit/>
            </a:bodyPr>
            <a:lstStyle/>
            <a:p>
              <a:pPr algn="l" defTabSz="1425575">
                <a:spcBef>
                  <a:spcPts val="500"/>
                </a:spcBef>
                <a:tabLst>
                  <a:tab pos="2082800" algn="l"/>
                  <a:tab pos="4165600" algn="l"/>
                  <a:tab pos="6261100" algn="l"/>
                </a:tabLst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5" name="Always use TUITypeLight…"/>
            <p:cNvSpPr txBox="1"/>
            <p:nvPr/>
          </p:nvSpPr>
          <p:spPr>
            <a:xfrm>
              <a:off x="63524" y="127671"/>
              <a:ext cx="1189191" cy="219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/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Always use TUITypeLight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Font size14pt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Line spacing 6 pt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titles in TUI-Dark Blue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Bullet points &amp; standard text in TUI-Dark Blue</a:t>
              </a:r>
            </a:p>
          </p:txBody>
        </p:sp>
      </p:grpSp>
      <p:sp>
        <p:nvSpPr>
          <p:cNvPr id="7" name="Gerade Verbindung 50"/>
          <p:cNvSpPr/>
          <p:nvPr/>
        </p:nvSpPr>
        <p:spPr>
          <a:xfrm flipH="1">
            <a:off x="-1776241" y="30986"/>
            <a:ext cx="1" cy="2448245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Textfeld 45"/>
          <p:cNvSpPr txBox="1"/>
          <p:nvPr/>
        </p:nvSpPr>
        <p:spPr>
          <a:xfrm rot="16200000">
            <a:off x="-3057530" y="1095166"/>
            <a:ext cx="2356806" cy="347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Conventions</a:t>
            </a:r>
          </a:p>
        </p:txBody>
      </p:sp>
      <p:grpSp>
        <p:nvGrpSpPr>
          <p:cNvPr id="11" name="Rectangle 9"/>
          <p:cNvGrpSpPr/>
          <p:nvPr/>
        </p:nvGrpSpPr>
        <p:grpSpPr>
          <a:xfrm>
            <a:off x="-1728553" y="3922512"/>
            <a:ext cx="1332001" cy="468001"/>
            <a:chOff x="0" y="0"/>
            <a:chExt cx="1331999" cy="468000"/>
          </a:xfrm>
        </p:grpSpPr>
        <p:sp>
          <p:nvSpPr>
            <p:cNvPr id="9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0" name="New TUI-Blue 50%…"/>
            <p:cNvSpPr txBox="1"/>
            <p:nvPr/>
          </p:nvSpPr>
          <p:spPr>
            <a:xfrm>
              <a:off x="13066" y="46799"/>
              <a:ext cx="1305868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New TUI-Blue 50%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194.230.250</a:t>
              </a:r>
            </a:p>
          </p:txBody>
        </p:sp>
      </p:grpSp>
      <p:grpSp>
        <p:nvGrpSpPr>
          <p:cNvPr id="14" name="Rectangle 10"/>
          <p:cNvGrpSpPr/>
          <p:nvPr/>
        </p:nvGrpSpPr>
        <p:grpSpPr>
          <a:xfrm>
            <a:off x="-1728553" y="4499061"/>
            <a:ext cx="1332001" cy="468001"/>
            <a:chOff x="0" y="0"/>
            <a:chExt cx="1331999" cy="468000"/>
          </a:xfrm>
        </p:grpSpPr>
        <p:sp>
          <p:nvSpPr>
            <p:cNvPr id="12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 sz="1200"/>
              </a:pPr>
              <a:endParaRPr/>
            </a:p>
          </p:txBody>
        </p:sp>
        <p:sp>
          <p:nvSpPr>
            <p:cNvPr id="13" name="TUI-Dark Blue…"/>
            <p:cNvSpPr txBox="1"/>
            <p:nvPr/>
          </p:nvSpPr>
          <p:spPr>
            <a:xfrm>
              <a:off x="176963" y="46799"/>
              <a:ext cx="97807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TUI-Dark Blue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9.42.94</a:t>
              </a:r>
            </a:p>
          </p:txBody>
        </p:sp>
      </p:grpSp>
      <p:grpSp>
        <p:nvGrpSpPr>
          <p:cNvPr id="17" name="Rectangle 8"/>
          <p:cNvGrpSpPr/>
          <p:nvPr/>
        </p:nvGrpSpPr>
        <p:grpSpPr>
          <a:xfrm>
            <a:off x="-1728553" y="3345965"/>
            <a:ext cx="1332001" cy="468001"/>
            <a:chOff x="0" y="0"/>
            <a:chExt cx="1331999" cy="468000"/>
          </a:xfrm>
        </p:grpSpPr>
        <p:sp>
          <p:nvSpPr>
            <p:cNvPr id="15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6" name="New TUI-Blue…"/>
            <p:cNvSpPr txBox="1"/>
            <p:nvPr/>
          </p:nvSpPr>
          <p:spPr>
            <a:xfrm>
              <a:off x="186748" y="46799"/>
              <a:ext cx="95850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New TUI-Blue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112.203.244</a:t>
              </a:r>
            </a:p>
          </p:txBody>
        </p:sp>
      </p:grpSp>
      <p:grpSp>
        <p:nvGrpSpPr>
          <p:cNvPr id="20" name="Rectangle 7"/>
          <p:cNvGrpSpPr/>
          <p:nvPr/>
        </p:nvGrpSpPr>
        <p:grpSpPr>
          <a:xfrm>
            <a:off x="-1728553" y="5075608"/>
            <a:ext cx="1332001" cy="468001"/>
            <a:chOff x="0" y="0"/>
            <a:chExt cx="1331999" cy="468000"/>
          </a:xfrm>
        </p:grpSpPr>
        <p:sp>
          <p:nvSpPr>
            <p:cNvPr id="18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9" name="TUI-White…"/>
            <p:cNvSpPr txBox="1"/>
            <p:nvPr/>
          </p:nvSpPr>
          <p:spPr>
            <a:xfrm>
              <a:off x="235899" y="51562"/>
              <a:ext cx="860202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TUI-White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255.255.255</a:t>
              </a:r>
            </a:p>
          </p:txBody>
        </p:sp>
      </p:grpSp>
      <p:sp>
        <p:nvSpPr>
          <p:cNvPr id="21" name="Textfeld 16"/>
          <p:cNvSpPr txBox="1"/>
          <p:nvPr/>
        </p:nvSpPr>
        <p:spPr>
          <a:xfrm rot="5400000">
            <a:off x="12513060" y="685678"/>
            <a:ext cx="1630461" cy="34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Functional</a:t>
            </a:r>
          </a:p>
        </p:txBody>
      </p:sp>
      <p:sp>
        <p:nvSpPr>
          <p:cNvPr id="22" name="Gerade Verbindung 17"/>
          <p:cNvSpPr/>
          <p:nvPr/>
        </p:nvSpPr>
        <p:spPr>
          <a:xfrm>
            <a:off x="13222307" y="-7928"/>
            <a:ext cx="1" cy="1656185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" name="Gerade Verbindung 18"/>
          <p:cNvSpPr/>
          <p:nvPr/>
        </p:nvSpPr>
        <p:spPr>
          <a:xfrm>
            <a:off x="13222307" y="3332788"/>
            <a:ext cx="1" cy="1636248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6" name="Rectangle 21"/>
          <p:cNvGrpSpPr/>
          <p:nvPr/>
        </p:nvGrpSpPr>
        <p:grpSpPr>
          <a:xfrm>
            <a:off x="11855384" y="558032"/>
            <a:ext cx="1332001" cy="468002"/>
            <a:chOff x="0" y="0"/>
            <a:chExt cx="1331999" cy="468000"/>
          </a:xfrm>
        </p:grpSpPr>
        <p:sp>
          <p:nvSpPr>
            <p:cNvPr id="24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5" name="New TUI-Green…"/>
            <p:cNvSpPr txBox="1"/>
            <p:nvPr/>
          </p:nvSpPr>
          <p:spPr>
            <a:xfrm>
              <a:off x="106307" y="46799"/>
              <a:ext cx="1119386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New TUI-Green 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170.215.0</a:t>
              </a:r>
            </a:p>
          </p:txBody>
        </p:sp>
      </p:grpSp>
      <p:grpSp>
        <p:nvGrpSpPr>
          <p:cNvPr id="29" name="Rectangle 8"/>
          <p:cNvGrpSpPr/>
          <p:nvPr/>
        </p:nvGrpSpPr>
        <p:grpSpPr>
          <a:xfrm>
            <a:off x="11855384" y="1142155"/>
            <a:ext cx="1332001" cy="468001"/>
            <a:chOff x="0" y="0"/>
            <a:chExt cx="1331999" cy="468000"/>
          </a:xfrm>
        </p:grpSpPr>
        <p:sp>
          <p:nvSpPr>
            <p:cNvPr id="27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8" name="TUI-Yellow…"/>
            <p:cNvSpPr txBox="1"/>
            <p:nvPr/>
          </p:nvSpPr>
          <p:spPr>
            <a:xfrm>
              <a:off x="272882" y="46799"/>
              <a:ext cx="786236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TUI-Yellow 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255.225.0</a:t>
              </a:r>
            </a:p>
          </p:txBody>
        </p:sp>
      </p:grpSp>
      <p:grpSp>
        <p:nvGrpSpPr>
          <p:cNvPr id="32" name="Rectangle 14"/>
          <p:cNvGrpSpPr/>
          <p:nvPr/>
        </p:nvGrpSpPr>
        <p:grpSpPr>
          <a:xfrm>
            <a:off x="11855384" y="16574"/>
            <a:ext cx="1332001" cy="468002"/>
            <a:chOff x="0" y="0"/>
            <a:chExt cx="1331999" cy="468000"/>
          </a:xfrm>
        </p:grpSpPr>
        <p:sp>
          <p:nvSpPr>
            <p:cNvPr id="30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31" name="TUI-Red…"/>
            <p:cNvSpPr txBox="1"/>
            <p:nvPr/>
          </p:nvSpPr>
          <p:spPr>
            <a:xfrm>
              <a:off x="371741" y="46799"/>
              <a:ext cx="588518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TUI-Red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239.0.0</a:t>
              </a:r>
            </a:p>
          </p:txBody>
        </p:sp>
      </p:grpSp>
      <p:grpSp>
        <p:nvGrpSpPr>
          <p:cNvPr id="35" name="Rectangle 6"/>
          <p:cNvGrpSpPr/>
          <p:nvPr/>
        </p:nvGrpSpPr>
        <p:grpSpPr>
          <a:xfrm>
            <a:off x="11855384" y="4501034"/>
            <a:ext cx="1332001" cy="468001"/>
            <a:chOff x="0" y="0"/>
            <a:chExt cx="1331999" cy="468000"/>
          </a:xfrm>
        </p:grpSpPr>
        <p:sp>
          <p:nvSpPr>
            <p:cNvPr id="33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 sz="1200"/>
              </a:pPr>
              <a:endParaRPr/>
            </a:p>
          </p:txBody>
        </p:sp>
        <p:sp>
          <p:nvSpPr>
            <p:cNvPr id="34" name="TUI-Black…"/>
            <p:cNvSpPr txBox="1"/>
            <p:nvPr/>
          </p:nvSpPr>
          <p:spPr>
            <a:xfrm>
              <a:off x="325195" y="51562"/>
              <a:ext cx="68160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TUI-Black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</a:defRPr>
              </a:pPr>
              <a:r>
                <a:t>0.0.0</a:t>
              </a:r>
            </a:p>
          </p:txBody>
        </p:sp>
      </p:grpSp>
      <p:grpSp>
        <p:nvGrpSpPr>
          <p:cNvPr id="38" name="Rectangle 11"/>
          <p:cNvGrpSpPr/>
          <p:nvPr/>
        </p:nvGrpSpPr>
        <p:grpSpPr>
          <a:xfrm>
            <a:off x="11854521" y="3916912"/>
            <a:ext cx="1332001" cy="468001"/>
            <a:chOff x="0" y="0"/>
            <a:chExt cx="1331999" cy="468000"/>
          </a:xfrm>
        </p:grpSpPr>
        <p:sp>
          <p:nvSpPr>
            <p:cNvPr id="36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rgbClr val="737373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37" name="New TUI-Grey…"/>
            <p:cNvSpPr txBox="1"/>
            <p:nvPr/>
          </p:nvSpPr>
          <p:spPr>
            <a:xfrm>
              <a:off x="174135" y="46799"/>
              <a:ext cx="98373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New TUI-Grey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115.115.115</a:t>
              </a:r>
            </a:p>
          </p:txBody>
        </p:sp>
      </p:grpSp>
      <p:grpSp>
        <p:nvGrpSpPr>
          <p:cNvPr id="41" name="Rectangle 8"/>
          <p:cNvGrpSpPr/>
          <p:nvPr/>
        </p:nvGrpSpPr>
        <p:grpSpPr>
          <a:xfrm>
            <a:off x="11854521" y="3332788"/>
            <a:ext cx="1332001" cy="468001"/>
            <a:chOff x="0" y="0"/>
            <a:chExt cx="1331999" cy="468000"/>
          </a:xfrm>
        </p:grpSpPr>
        <p:sp>
          <p:nvSpPr>
            <p:cNvPr id="39" name="Rechteck"/>
            <p:cNvSpPr/>
            <p:nvPr/>
          </p:nvSpPr>
          <p:spPr>
            <a:xfrm>
              <a:off x="0" y="-1"/>
              <a:ext cx="1332000" cy="468002"/>
            </a:xfrm>
            <a:prstGeom prst="rect">
              <a:avLst/>
            </a:prstGeom>
            <a:solidFill>
              <a:srgbClr val="DCDCDC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0" name="New TUI-Grey 25%…"/>
            <p:cNvSpPr txBox="1"/>
            <p:nvPr/>
          </p:nvSpPr>
          <p:spPr>
            <a:xfrm>
              <a:off x="453" y="46799"/>
              <a:ext cx="133109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New TUI-Grey 25%</a:t>
              </a:r>
              <a:endParaRPr>
                <a:latin typeface="+mn-lt"/>
                <a:ea typeface="+mn-ea"/>
                <a:cs typeface="+mn-cs"/>
                <a:sym typeface="TUIType"/>
              </a:endParaRP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</a:defRPr>
              </a:pPr>
              <a:r>
                <a:t>220.220.220</a:t>
              </a:r>
            </a:p>
          </p:txBody>
        </p:sp>
      </p:grpSp>
      <p:sp>
        <p:nvSpPr>
          <p:cNvPr id="42" name="Textfeld 28"/>
          <p:cNvSpPr txBox="1"/>
          <p:nvPr/>
        </p:nvSpPr>
        <p:spPr>
          <a:xfrm rot="5400000">
            <a:off x="12555884" y="3977304"/>
            <a:ext cx="1544807" cy="347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Achromatic</a:t>
            </a:r>
          </a:p>
        </p:txBody>
      </p:sp>
      <p:sp>
        <p:nvSpPr>
          <p:cNvPr id="43" name="Rechteck 29"/>
          <p:cNvSpPr/>
          <p:nvPr/>
        </p:nvSpPr>
        <p:spPr>
          <a:xfrm>
            <a:off x="9040482" y="0"/>
            <a:ext cx="2481594" cy="648335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pic>
        <p:nvPicPr>
          <p:cNvPr id="44" name="Picture 2" descr="Picture 2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9512034" y="339246"/>
            <a:ext cx="1505216" cy="942754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Rechteck 6"/>
          <p:cNvSpPr/>
          <p:nvPr/>
        </p:nvSpPr>
        <p:spPr>
          <a:xfrm>
            <a:off x="-1402" y="0"/>
            <a:ext cx="11523478" cy="648335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9" tIns="46799" rIns="46799" bIns="46799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pic>
        <p:nvPicPr>
          <p:cNvPr id="46" name="Grafik 4" descr="Grafik 4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9136078" y="1"/>
            <a:ext cx="1881171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Titeltext"/>
          <p:cNvSpPr txBox="1">
            <a:spLocks noGrp="1"/>
          </p:cNvSpPr>
          <p:nvPr>
            <p:ph type="title"/>
          </p:nvPr>
        </p:nvSpPr>
        <p:spPr>
          <a:xfrm>
            <a:off x="575945" y="259379"/>
            <a:ext cx="10367010" cy="1251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Titeltext</a:t>
            </a:r>
          </a:p>
        </p:txBody>
      </p:sp>
      <p:sp>
        <p:nvSpPr>
          <p:cNvPr id="48" name="Textebene 1…"/>
          <p:cNvSpPr txBox="1">
            <a:spLocks noGrp="1"/>
          </p:cNvSpPr>
          <p:nvPr>
            <p:ph type="body" idx="1"/>
          </p:nvPr>
        </p:nvSpPr>
        <p:spPr>
          <a:xfrm>
            <a:off x="575945" y="1511300"/>
            <a:ext cx="10367010" cy="496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567468" y="5830799"/>
            <a:ext cx="2687744" cy="344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1pPr>
      <a:lvl2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2pPr>
      <a:lvl3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3pPr>
      <a:lvl4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4pPr>
      <a:lvl5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5pPr>
      <a:lvl6pPr marL="0" marR="0" indent="45720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6pPr>
      <a:lvl7pPr marL="0" marR="0" indent="91440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7pPr>
      <a:lvl8pPr marL="0" marR="0" indent="137160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8pPr>
      <a:lvl9pPr marL="0" marR="0" indent="182880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9pPr>
    </p:titleStyle>
    <p:bodyStyle>
      <a:lvl1pPr marL="266700" marR="0" indent="-266700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100000"/>
        <a:buFont typeface="Helvetica"/>
        <a:buChar char="•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1pPr>
      <a:lvl2pPr marL="542925" marR="0" indent="-276225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100000"/>
        <a:buFont typeface="Helvetica"/>
        <a:buChar char="•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2pPr>
      <a:lvl3pPr marL="809625" marR="0" indent="-266700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100000"/>
        <a:buFont typeface="Helvetica"/>
        <a:buChar char="•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3pPr>
      <a:lvl4pPr marL="1076325" marR="0" indent="-266700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100000"/>
        <a:buFont typeface="Helvetica"/>
        <a:buChar char="•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4pPr>
      <a:lvl5pPr marL="1343025" marR="0" indent="-266700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100000"/>
        <a:buFont typeface="Helvetica"/>
        <a:buChar char="•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5pPr>
      <a:lvl6pPr marL="3030140" marR="0" indent="-282178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70000"/>
        <a:buFont typeface="Helvetica"/>
        <a:buChar char="■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6pPr>
      <a:lvl7pPr marL="3487340" marR="0" indent="-282178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70000"/>
        <a:buFont typeface="Helvetica"/>
        <a:buChar char="■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7pPr>
      <a:lvl8pPr marL="3944540" marR="0" indent="-282178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70000"/>
        <a:buFont typeface="Helvetica"/>
        <a:buChar char="■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8pPr>
      <a:lvl9pPr marL="4401740" marR="0" indent="-282178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70000"/>
        <a:buFont typeface="Helvetica"/>
        <a:buChar char="■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9pPr>
    </p:bodyStyle>
    <p:otherStyle>
      <a:lvl1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1pPr>
      <a:lvl2pPr marL="0" marR="0" indent="4572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2pPr>
      <a:lvl3pPr marL="0" marR="0" indent="9144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3pPr>
      <a:lvl4pPr marL="0" marR="0" indent="13716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4pPr>
      <a:lvl5pPr marL="0" marR="0" indent="18288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5pPr>
      <a:lvl6pPr marL="0" marR="0" indent="22860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6pPr>
      <a:lvl7pPr marL="0" marR="0" indent="27432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7pPr>
      <a:lvl8pPr marL="0" marR="0" indent="32004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8pPr>
      <a:lvl9pPr marL="0" marR="0" indent="365760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itel 2"/>
          <p:cNvSpPr txBox="1">
            <a:spLocks noGrp="1"/>
          </p:cNvSpPr>
          <p:nvPr>
            <p:ph type="title"/>
          </p:nvPr>
        </p:nvSpPr>
        <p:spPr>
          <a:xfrm>
            <a:off x="416557" y="347428"/>
            <a:ext cx="7940434" cy="75600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206279">
              <a:tabLst>
                <a:tab pos="203200" algn="l"/>
              </a:tabLst>
              <a:defRPr sz="1752"/>
            </a:pPr>
            <a:r>
              <a:rPr lang="de-DE" sz="1752" dirty="0" smtClean="0"/>
              <a:t/>
            </a:r>
            <a:br>
              <a:rPr lang="de-DE" sz="1752" dirty="0" smtClean="0"/>
            </a:br>
            <a:r>
              <a:rPr lang="de-DE" sz="1752" dirty="0" err="1" smtClean="0"/>
              <a:t>BLUEf!t</a:t>
            </a:r>
            <a:r>
              <a:rPr lang="de-DE" sz="1752" dirty="0" smtClean="0"/>
              <a:t>® &amp; </a:t>
            </a:r>
            <a:r>
              <a:rPr lang="de-DE" sz="1752" dirty="0"/>
              <a:t>BLUE® </a:t>
            </a:r>
            <a:r>
              <a:rPr lang="de-DE" sz="1752" dirty="0" err="1" smtClean="0"/>
              <a:t>Experiences</a:t>
            </a:r>
            <a:r>
              <a:rPr lang="de-DE" sz="1752" dirty="0" smtClean="0"/>
              <a:t/>
            </a:r>
            <a:br>
              <a:rPr lang="de-DE" sz="1752" dirty="0" smtClean="0"/>
            </a:br>
            <a:r>
              <a:rPr lang="de-DE" sz="1752" dirty="0" smtClean="0"/>
              <a:t>Virtual </a:t>
            </a:r>
            <a:r>
              <a:rPr lang="de-DE" sz="1752" dirty="0" err="1" smtClean="0"/>
              <a:t>Classroom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graphicFrame>
        <p:nvGraphicFramePr>
          <p:cNvPr id="222" name="Tabelle 7"/>
          <p:cNvGraphicFramePr/>
          <p:nvPr>
            <p:extLst>
              <p:ext uri="{D42A27DB-BD31-4B8C-83A1-F6EECF244321}">
                <p14:modId xmlns:p14="http://schemas.microsoft.com/office/powerpoint/2010/main" val="1008288237"/>
              </p:ext>
            </p:extLst>
          </p:nvPr>
        </p:nvGraphicFramePr>
        <p:xfrm>
          <a:off x="401012" y="1226408"/>
          <a:ext cx="8271648" cy="238405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728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3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5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sym typeface="TUITypeLight"/>
                        </a:rPr>
                        <a:t>CET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sym typeface="TUITypeLight"/>
                        </a:rPr>
                        <a:t>Topic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5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de-DE" sz="1800" b="0" i="0" u="none" strike="noStrike" cap="none" spc="0" baseline="0" dirty="0" smtClean="0">
                          <a:solidFill>
                            <a:schemeClr val="accent1"/>
                          </a:solidFill>
                          <a:effectLst/>
                          <a:uFillTx/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18:00 – 20:30</a:t>
                      </a:r>
                      <a:endParaRPr sz="1800" b="0" i="0" u="none" strike="noStrike" cap="none" spc="0" baseline="0" dirty="0">
                        <a:solidFill>
                          <a:schemeClr val="accent1"/>
                        </a:solidFill>
                        <a:effectLst/>
                        <a:uFillTx/>
                        <a:latin typeface="TUITypeLight"/>
                        <a:ea typeface="TUITypeLight"/>
                        <a:cs typeface="TUITypeLight"/>
                        <a:sym typeface="TUITypeLight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chemeClr val="accent1"/>
                          </a:solidFill>
                          <a:effectLst/>
                          <a:uFillTx/>
                          <a:latin typeface="TUITypeLight"/>
                          <a:ea typeface="TUITypeLight"/>
                          <a:cs typeface="TUITypeLight"/>
                          <a:sym typeface="TUIType"/>
                        </a:rPr>
                        <a:t>BLUE Experiences Daytime 2 (My Workshop, Behind the Scenes, Health &amp; Beauty, Walks, Evenings in TUI BLUE For Two) </a:t>
                      </a:r>
                      <a:endParaRPr sz="1800" b="0" i="0" u="none" strike="noStrike" cap="none" spc="0" baseline="0" dirty="0">
                        <a:solidFill>
                          <a:schemeClr val="accent1"/>
                        </a:solidFill>
                        <a:effectLst/>
                        <a:uFillTx/>
                        <a:latin typeface="TUITypeLight"/>
                        <a:ea typeface="TUITypeLight"/>
                        <a:cs typeface="TUITypeLight"/>
                        <a:sym typeface="TUITypeLight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3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556" y="283378"/>
            <a:ext cx="884104" cy="88410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7" name="Ellipse 3"/>
          <p:cNvGrpSpPr/>
          <p:nvPr/>
        </p:nvGrpSpPr>
        <p:grpSpPr>
          <a:xfrm>
            <a:off x="8577943" y="2717074"/>
            <a:ext cx="2409179" cy="2341269"/>
            <a:chOff x="0" y="0"/>
            <a:chExt cx="2409177" cy="2341267"/>
          </a:xfrm>
        </p:grpSpPr>
        <p:sp>
          <p:nvSpPr>
            <p:cNvPr id="225" name="Oval"/>
            <p:cNvSpPr/>
            <p:nvPr/>
          </p:nvSpPr>
          <p:spPr>
            <a:xfrm>
              <a:off x="0" y="0"/>
              <a:ext cx="2409178" cy="2341268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9" tIns="46799" rIns="46799" bIns="46799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26" name="02.03.2022"/>
            <p:cNvSpPr txBox="1"/>
            <p:nvPr/>
          </p:nvSpPr>
          <p:spPr>
            <a:xfrm>
              <a:off x="388815" y="984133"/>
              <a:ext cx="1631547" cy="37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6799" tIns="46799" rIns="46799" bIns="46799" numCol="1" anchor="ctr">
              <a:spAutoFit/>
            </a:bodyPr>
            <a:lstStyle>
              <a:lvl1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lvl1pPr>
            </a:lstStyle>
            <a:p>
              <a:r>
                <a:rPr lang="de-DE" dirty="0" smtClean="0"/>
                <a:t>31</a:t>
              </a:r>
              <a:r>
                <a:rPr dirty="0" smtClean="0"/>
                <a:t>.03.2022</a:t>
              </a:r>
              <a:endParaRPr dirty="0"/>
            </a:p>
          </p:txBody>
        </p:sp>
      </p:grpSp>
    </p:spTree>
  </p:cSld>
  <p:clrMapOvr>
    <a:masterClrMapping/>
  </p:clrMapOvr>
  <p:transition spd="med" advClick="0" advTm="8000"/>
</p:sld>
</file>

<file path=ppt/theme/theme1.xml><?xml version="1.0" encoding="utf-8"?>
<a:theme xmlns:a="http://schemas.openxmlformats.org/drawingml/2006/main" name="2017924_TUI_Infochannel_PPT_Vorlage_16x9">
  <a:themeElements>
    <a:clrScheme name="2017924_TUI_Infochannel_PPT_Vorlage_16x9">
      <a:dk1>
        <a:srgbClr val="092A5E"/>
      </a:dk1>
      <a:lt1>
        <a:srgbClr val="FFFFFF"/>
      </a:lt1>
      <a:dk2>
        <a:srgbClr val="A7A7A7"/>
      </a:dk2>
      <a:lt2>
        <a:srgbClr val="535353"/>
      </a:lt2>
      <a:accent1>
        <a:srgbClr val="092A5E"/>
      </a:accent1>
      <a:accent2>
        <a:srgbClr val="C2E6FA"/>
      </a:accent2>
      <a:accent3>
        <a:srgbClr val="70CBF4"/>
      </a:accent3>
      <a:accent4>
        <a:srgbClr val="EF0000"/>
      </a:accent4>
      <a:accent5>
        <a:srgbClr val="FFE100"/>
      </a:accent5>
      <a:accent6>
        <a:srgbClr val="AAD700"/>
      </a:accent6>
      <a:hlink>
        <a:srgbClr val="0000FF"/>
      </a:hlink>
      <a:folHlink>
        <a:srgbClr val="FF00FF"/>
      </a:folHlink>
    </a:clrScheme>
    <a:fontScheme name="2017924_TUI_Infochannel_PPT_Vorlage_16x9">
      <a:majorFont>
        <a:latin typeface="Helvetica"/>
        <a:ea typeface="Helvetica"/>
        <a:cs typeface="Helvetica"/>
      </a:majorFont>
      <a:minorFont>
        <a:latin typeface="TUIType"/>
        <a:ea typeface="TUIType"/>
        <a:cs typeface="TUIType"/>
      </a:minorFont>
    </a:fontScheme>
    <a:fmtScheme name="2017924_TUI_Infochannel_PPT_Vorlage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6799" tIns="46799" rIns="46799" bIns="4679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TUITypeLight"/>
            <a:ea typeface="TUITypeLight"/>
            <a:cs typeface="TUITypeLight"/>
            <a:sym typeface="TUIType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TUITypeLight"/>
            <a:ea typeface="TUITypeLight"/>
            <a:cs typeface="TUITypeLight"/>
            <a:sym typeface="TUIType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17924_TUI_Infochannel_PPT_Vorlage_16x9">
  <a:themeElements>
    <a:clrScheme name="2017924_TUI_Infochannel_PPT_Vorlage_16x9">
      <a:dk1>
        <a:srgbClr val="092A5E"/>
      </a:dk1>
      <a:lt1>
        <a:srgbClr val="5E5B55"/>
      </a:lt1>
      <a:dk2>
        <a:srgbClr val="A7A7A7"/>
      </a:dk2>
      <a:lt2>
        <a:srgbClr val="535353"/>
      </a:lt2>
      <a:accent1>
        <a:srgbClr val="092A5E"/>
      </a:accent1>
      <a:accent2>
        <a:srgbClr val="C2E6FA"/>
      </a:accent2>
      <a:accent3>
        <a:srgbClr val="70CBF4"/>
      </a:accent3>
      <a:accent4>
        <a:srgbClr val="EF0000"/>
      </a:accent4>
      <a:accent5>
        <a:srgbClr val="FFE100"/>
      </a:accent5>
      <a:accent6>
        <a:srgbClr val="AAD700"/>
      </a:accent6>
      <a:hlink>
        <a:srgbClr val="0000FF"/>
      </a:hlink>
      <a:folHlink>
        <a:srgbClr val="FF00FF"/>
      </a:folHlink>
    </a:clrScheme>
    <a:fontScheme name="2017924_TUI_Infochannel_PPT_Vorlage_16x9">
      <a:majorFont>
        <a:latin typeface="Helvetica"/>
        <a:ea typeface="Helvetica"/>
        <a:cs typeface="Helvetica"/>
      </a:majorFont>
      <a:minorFont>
        <a:latin typeface="TUIType"/>
        <a:ea typeface="TUIType"/>
        <a:cs typeface="TUIType"/>
      </a:minorFont>
    </a:fontScheme>
    <a:fmtScheme name="2017924_TUI_Infochannel_PPT_Vorlage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6799" tIns="46799" rIns="46799" bIns="4679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TUITypeLight"/>
            <a:ea typeface="TUITypeLight"/>
            <a:cs typeface="TUITypeLight"/>
            <a:sym typeface="TUIType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TUITypeLight"/>
            <a:ea typeface="TUITypeLight"/>
            <a:cs typeface="TUITypeLight"/>
            <a:sym typeface="TUIType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otel_x0020_Area xmlns="5eac985c-67ad-42d5-bb7b-a6cd87f722fe">Other</Hotel_x0020_Area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1121E6692EEE4D8FB462691D6915FB" ma:contentTypeVersion="14" ma:contentTypeDescription="Ein neues Dokument erstellen." ma:contentTypeScope="" ma:versionID="bd5ad0b49e37b24e68c106b6ca53504c">
  <xsd:schema xmlns:xsd="http://www.w3.org/2001/XMLSchema" xmlns:xs="http://www.w3.org/2001/XMLSchema" xmlns:p="http://schemas.microsoft.com/office/2006/metadata/properties" xmlns:ns2="5eac985c-67ad-42d5-bb7b-a6cd87f722fe" xmlns:ns3="9f50c78d-90d2-4956-b20a-91b10e5fa292" targetNamespace="http://schemas.microsoft.com/office/2006/metadata/properties" ma:root="true" ma:fieldsID="51761e5326d852861611ab8b246e73df" ns2:_="" ns3:_="">
    <xsd:import namespace="5eac985c-67ad-42d5-bb7b-a6cd87f722fe"/>
    <xsd:import namespace="9f50c78d-90d2-4956-b20a-91b10e5fa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Hotel_x0020_Are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ac985c-67ad-42d5-bb7b-a6cd87f7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Hotel_x0020_Area" ma:index="20" nillable="true" ma:displayName="Hotel Area" ma:default="Other" ma:format="Dropdown" ma:internalName="Hotel_x0020_Area">
      <xsd:simpleType>
        <xsd:union memberTypes="dms:Text">
          <xsd:simpleType>
            <xsd:restriction base="dms:Choice">
              <xsd:enumeration value="F&amp;B"/>
              <xsd:enumeration value="Child Care"/>
              <xsd:enumeration value="Entertainment"/>
              <xsd:enumeration value="Housekeeping"/>
              <xsd:enumeration value="Activity"/>
              <xsd:enumeration value="Sport"/>
              <xsd:enumeration value="Wellbeing"/>
              <xsd:enumeration value="Front Office"/>
              <xsd:enumeration value="Beach"/>
              <xsd:enumeration value="Pool"/>
              <xsd:enumeration value="Garden"/>
              <xsd:enumeration value="Guest Room"/>
              <xsd:enumeration value="Other"/>
            </xsd:restriction>
          </xsd:simpleType>
        </xsd:un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0c78d-90d2-4956-b20a-91b10e5fa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A0FB0D-ADF5-47D6-9581-273E015DF8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FB6B54-E7F4-478A-A4E1-294786553CE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5eac985c-67ad-42d5-bb7b-a6cd87f722f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f50c78d-90d2-4956-b20a-91b10e5fa29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A3669E-78F5-439F-92AF-A3AA4FE3D80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Helvetica</vt:lpstr>
      <vt:lpstr>TUIType</vt:lpstr>
      <vt:lpstr>TUITypeLight</vt:lpstr>
      <vt:lpstr>2017924_TUI_Infochannel_PPT_Vorlage_16x9</vt:lpstr>
      <vt:lpstr> BLUEf!t® &amp; BLUE® Experiences Virtual Classroom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TUI BLUE Fitness &amp; Leisure Instructor Group Fitness B-License Online Training</dc:title>
  <dc:creator>Mutter, Andrea</dc:creator>
  <cp:lastModifiedBy>Mutter, Andrea</cp:lastModifiedBy>
  <cp:revision>18</cp:revision>
  <dcterms:modified xsi:type="dcterms:W3CDTF">2022-02-17T14:36:02Z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0x010100001121E6692EEE4D8FB462691D6915FB</vt:lpwstr>
  </property>
</Properties>
</file>