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11518900" cy="647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914400" rtl="0" fontAlgn="auto" latinLnBrk="0" hangingPunct="0">
      <a:lnSpc>
        <a:spcPct val="95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chemeClr val="accent1"/>
        </a:fontRef>
        <a:schemeClr val="accent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BD1"/>
          </a:solidFill>
        </a:fill>
      </a:tcStyle>
    </a:wholeTbl>
    <a:band2H>
      <a:tcTxStyle/>
      <a:tcStyle>
        <a:tcBdr/>
        <a:fill>
          <a:solidFill>
            <a:srgbClr val="E6E7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BD1"/>
          </a:solidFill>
        </a:fill>
      </a:tcStyle>
    </a:wholeTbl>
    <a:band2H>
      <a:tcTxStyle/>
      <a:tcStyle>
        <a:tcBdr/>
        <a:fill>
          <a:solidFill>
            <a:srgbClr val="E6E7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CFB"/>
          </a:solidFill>
        </a:fill>
      </a:tcStyle>
    </a:wholeTbl>
    <a:band2H>
      <a:tcTxStyle/>
      <a:tcStyle>
        <a:tcBdr/>
        <a:fill>
          <a:solidFill>
            <a:srgbClr val="EBF6F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F0CA"/>
          </a:solidFill>
        </a:fill>
      </a:tcStyle>
    </a:wholeTbl>
    <a:band2H>
      <a:tcTxStyle/>
      <a:tcStyle>
        <a:tcBdr/>
        <a:fill>
          <a:solidFill>
            <a:srgbClr val="F1F8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BD1"/>
          </a:solidFill>
        </a:fill>
      </a:tcStyle>
    </a:wholeTbl>
    <a:band2H>
      <a:tcTxStyle/>
      <a:tcStyle>
        <a:tcBdr/>
        <a:fill>
          <a:solidFill>
            <a:srgbClr val="E6E7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3" name="Shape 26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1pPr>
    <a:lvl2pPr indent="228600"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2pPr>
    <a:lvl3pPr indent="457200"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3pPr>
    <a:lvl4pPr indent="685800"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4pPr>
    <a:lvl5pPr indent="914400"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5pPr>
    <a:lvl6pPr indent="1143000"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6pPr>
    <a:lvl7pPr indent="1371600"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7pPr>
    <a:lvl8pPr indent="1600200"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8pPr>
    <a:lvl9pPr indent="1828800" defTabSz="793750" latinLnBrk="0">
      <a:spcBef>
        <a:spcPts val="700"/>
      </a:spcBef>
      <a:defRPr sz="2000">
        <a:solidFill>
          <a:schemeClr val="accent1"/>
        </a:solidFill>
        <a:latin typeface="+mn-lt"/>
        <a:ea typeface="+mn-ea"/>
        <a:cs typeface="+mn-cs"/>
        <a:sym typeface="TUITyp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_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2"/>
          <p:cNvSpPr>
            <a:spLocks noGrp="1"/>
          </p:cNvSpPr>
          <p:nvPr>
            <p:ph type="pic" idx="21"/>
          </p:nvPr>
        </p:nvSpPr>
        <p:spPr>
          <a:xfrm>
            <a:off x="3907766" y="0"/>
            <a:ext cx="7614309" cy="64833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Level 1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Head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Head</a:t>
            </a:r>
          </a:p>
        </p:txBody>
      </p:sp>
      <p:sp>
        <p:nvSpPr>
          <p:cNvPr id="1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Head, Bild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Bildplatzhalter 6"/>
          <p:cNvSpPr>
            <a:spLocks noGrp="1"/>
          </p:cNvSpPr>
          <p:nvPr>
            <p:ph type="pic" idx="21"/>
          </p:nvPr>
        </p:nvSpPr>
        <p:spPr>
          <a:xfrm>
            <a:off x="0" y="0"/>
            <a:ext cx="11522075" cy="64833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5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ext_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ildplatzhalter 2"/>
          <p:cNvSpPr>
            <a:spLocks noGrp="1"/>
          </p:cNvSpPr>
          <p:nvPr>
            <p:ph type="pic" sz="quarter" idx="21"/>
          </p:nvPr>
        </p:nvSpPr>
        <p:spPr>
          <a:xfrm>
            <a:off x="7919045" y="0"/>
            <a:ext cx="3603033" cy="226874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22"/>
          </p:nvPr>
        </p:nvSpPr>
        <p:spPr>
          <a:xfrm>
            <a:off x="7919045" y="2346381"/>
            <a:ext cx="3603033" cy="18633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23"/>
          </p:nvPr>
        </p:nvSpPr>
        <p:spPr>
          <a:xfrm>
            <a:off x="7919045" y="4287325"/>
            <a:ext cx="3603033" cy="21960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5" name="Bildplatzhalter 2"/>
          <p:cNvSpPr>
            <a:spLocks noGrp="1"/>
          </p:cNvSpPr>
          <p:nvPr>
            <p:ph type="pic" sz="quarter" idx="24"/>
          </p:nvPr>
        </p:nvSpPr>
        <p:spPr>
          <a:xfrm>
            <a:off x="3907766" y="0"/>
            <a:ext cx="3938509" cy="33556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25"/>
          </p:nvPr>
        </p:nvSpPr>
        <p:spPr>
          <a:xfrm>
            <a:off x="3907766" y="3433309"/>
            <a:ext cx="3938509" cy="3050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Level 1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8" name="Head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Head</a:t>
            </a:r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xt_1 Bild (l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10"/>
          <p:cNvSpPr/>
          <p:nvPr/>
        </p:nvSpPr>
        <p:spPr>
          <a:xfrm>
            <a:off x="7691942" y="-1"/>
            <a:ext cx="3830133" cy="648335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8" tIns="46798" rIns="46798" bIns="46798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sp>
        <p:nvSpPr>
          <p:cNvPr id="37" name="Bildplatzhalter 2"/>
          <p:cNvSpPr>
            <a:spLocks noGrp="1"/>
          </p:cNvSpPr>
          <p:nvPr>
            <p:ph type="pic" idx="21"/>
          </p:nvPr>
        </p:nvSpPr>
        <p:spPr>
          <a:xfrm>
            <a:off x="-30743" y="0"/>
            <a:ext cx="7614312" cy="64833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8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169212" y="2410260"/>
            <a:ext cx="2848039" cy="3792131"/>
          </a:xfrm>
          <a:prstGeom prst="rect">
            <a:avLst/>
          </a:prstGeom>
        </p:spPr>
        <p:txBody>
          <a:bodyPr/>
          <a:lstStyle/>
          <a:p>
            <a:r>
              <a:t>Level 1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9" name="Head"/>
          <p:cNvSpPr txBox="1">
            <a:spLocks noGrp="1"/>
          </p:cNvSpPr>
          <p:nvPr>
            <p:ph type="title" hasCustomPrompt="1"/>
          </p:nvPr>
        </p:nvSpPr>
        <p:spPr>
          <a:xfrm>
            <a:off x="8169215" y="1550987"/>
            <a:ext cx="2848037" cy="756003"/>
          </a:xfrm>
          <a:prstGeom prst="rect">
            <a:avLst/>
          </a:prstGeom>
        </p:spPr>
        <p:txBody>
          <a:bodyPr/>
          <a:lstStyle/>
          <a:p>
            <a:r>
              <a:t>Head</a:t>
            </a:r>
          </a:p>
        </p:txBody>
      </p:sp>
      <p:pic>
        <p:nvPicPr>
          <p:cNvPr id="40" name="Grafik 1" descr="Grafik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36078" y="1"/>
            <a:ext cx="1881172" cy="1450604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Text_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hteck 10"/>
          <p:cNvSpPr/>
          <p:nvPr/>
        </p:nvSpPr>
        <p:spPr>
          <a:xfrm>
            <a:off x="7691942" y="-1"/>
            <a:ext cx="3830133" cy="648335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8" tIns="46798" rIns="46798" bIns="46798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sp>
        <p:nvSpPr>
          <p:cNvPr id="49" name="Bildplatzhalter 2"/>
          <p:cNvSpPr>
            <a:spLocks noGrp="1"/>
          </p:cNvSpPr>
          <p:nvPr>
            <p:ph type="pic" sz="quarter" idx="21"/>
          </p:nvPr>
        </p:nvSpPr>
        <p:spPr>
          <a:xfrm>
            <a:off x="-30743" y="0"/>
            <a:ext cx="3938510" cy="33556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0" name="Bildplatzhalter 2"/>
          <p:cNvSpPr>
            <a:spLocks noGrp="1"/>
          </p:cNvSpPr>
          <p:nvPr>
            <p:ph type="pic" sz="quarter" idx="22"/>
          </p:nvPr>
        </p:nvSpPr>
        <p:spPr>
          <a:xfrm>
            <a:off x="3980538" y="0"/>
            <a:ext cx="3603031" cy="226874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1" name="Bildplatzhalter 2"/>
          <p:cNvSpPr>
            <a:spLocks noGrp="1"/>
          </p:cNvSpPr>
          <p:nvPr>
            <p:ph type="pic" sz="quarter" idx="23"/>
          </p:nvPr>
        </p:nvSpPr>
        <p:spPr>
          <a:xfrm>
            <a:off x="3980538" y="2346381"/>
            <a:ext cx="3603031" cy="18633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2" name="Bildplatzhalter 2"/>
          <p:cNvSpPr>
            <a:spLocks noGrp="1"/>
          </p:cNvSpPr>
          <p:nvPr>
            <p:ph type="pic" sz="quarter" idx="24"/>
          </p:nvPr>
        </p:nvSpPr>
        <p:spPr>
          <a:xfrm>
            <a:off x="3980538" y="4287325"/>
            <a:ext cx="3603031" cy="21960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Bildplatzhalter 2"/>
          <p:cNvSpPr>
            <a:spLocks noGrp="1"/>
          </p:cNvSpPr>
          <p:nvPr>
            <p:ph type="pic" sz="quarter" idx="25"/>
          </p:nvPr>
        </p:nvSpPr>
        <p:spPr>
          <a:xfrm>
            <a:off x="-30743" y="3433309"/>
            <a:ext cx="3938510" cy="3050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169212" y="2410260"/>
            <a:ext cx="2848039" cy="3792131"/>
          </a:xfrm>
          <a:prstGeom prst="rect">
            <a:avLst/>
          </a:prstGeom>
        </p:spPr>
        <p:txBody>
          <a:bodyPr/>
          <a:lstStyle/>
          <a:p>
            <a:r>
              <a:t>Level 1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5" name="Head"/>
          <p:cNvSpPr txBox="1">
            <a:spLocks noGrp="1"/>
          </p:cNvSpPr>
          <p:nvPr>
            <p:ph type="title" hasCustomPrompt="1"/>
          </p:nvPr>
        </p:nvSpPr>
        <p:spPr>
          <a:xfrm>
            <a:off x="8169215" y="1550987"/>
            <a:ext cx="2848037" cy="756003"/>
          </a:xfrm>
          <a:prstGeom prst="rect">
            <a:avLst/>
          </a:prstGeom>
        </p:spPr>
        <p:txBody>
          <a:bodyPr/>
          <a:lstStyle/>
          <a:p>
            <a:r>
              <a:t>Head</a:t>
            </a:r>
          </a:p>
        </p:txBody>
      </p:sp>
      <p:pic>
        <p:nvPicPr>
          <p:cNvPr id="56" name="Grafik 13" descr="Grafik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36078" y="1"/>
            <a:ext cx="1881172" cy="1450604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ext_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hteck 10"/>
          <p:cNvSpPr/>
          <p:nvPr/>
        </p:nvSpPr>
        <p:spPr>
          <a:xfrm>
            <a:off x="9040482" y="-2"/>
            <a:ext cx="2481596" cy="648335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8" tIns="46798" rIns="46798" bIns="46798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sp>
        <p:nvSpPr>
          <p:cNvPr id="65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504825" y="1550987"/>
            <a:ext cx="7940435" cy="4651405"/>
          </a:xfrm>
          <a:prstGeom prst="rect">
            <a:avLst/>
          </a:prstGeom>
        </p:spPr>
        <p:txBody>
          <a:bodyPr/>
          <a:lstStyle/>
          <a:p>
            <a:r>
              <a:t>Level 1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6" name="Head"/>
          <p:cNvSpPr txBox="1">
            <a:spLocks noGrp="1"/>
          </p:cNvSpPr>
          <p:nvPr>
            <p:ph type="title" hasCustomPrompt="1"/>
          </p:nvPr>
        </p:nvSpPr>
        <p:spPr>
          <a:xfrm>
            <a:off x="504826" y="325438"/>
            <a:ext cx="7940434" cy="756000"/>
          </a:xfrm>
          <a:prstGeom prst="rect">
            <a:avLst/>
          </a:prstGeom>
        </p:spPr>
        <p:txBody>
          <a:bodyPr/>
          <a:lstStyle/>
          <a:p>
            <a:r>
              <a:t>Head</a:t>
            </a:r>
          </a:p>
        </p:txBody>
      </p:sp>
      <p:pic>
        <p:nvPicPr>
          <p:cNvPr id="67" name="Grafik 5" descr="Grafik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36078" y="1"/>
            <a:ext cx="1881172" cy="1450604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5_Text_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hteck 10"/>
          <p:cNvSpPr/>
          <p:nvPr/>
        </p:nvSpPr>
        <p:spPr>
          <a:xfrm>
            <a:off x="7691942" y="-1"/>
            <a:ext cx="3830133" cy="648335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8" tIns="46798" rIns="46798" bIns="46798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sp>
        <p:nvSpPr>
          <p:cNvPr id="76" name="Bildplatzhalter 2"/>
          <p:cNvSpPr>
            <a:spLocks noGrp="1"/>
          </p:cNvSpPr>
          <p:nvPr>
            <p:ph type="pic" sz="quarter" idx="21"/>
          </p:nvPr>
        </p:nvSpPr>
        <p:spPr>
          <a:xfrm>
            <a:off x="0" y="1"/>
            <a:ext cx="4941123" cy="274155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7" name="Bildplatzhalter 2"/>
          <p:cNvSpPr>
            <a:spLocks noGrp="1"/>
          </p:cNvSpPr>
          <p:nvPr>
            <p:ph type="pic" sz="quarter" idx="22"/>
          </p:nvPr>
        </p:nvSpPr>
        <p:spPr>
          <a:xfrm>
            <a:off x="5029200" y="0"/>
            <a:ext cx="2551116" cy="20185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8" name="Bildplatzhalter 2"/>
          <p:cNvSpPr>
            <a:spLocks noGrp="1"/>
          </p:cNvSpPr>
          <p:nvPr>
            <p:ph type="pic" sz="quarter" idx="23"/>
          </p:nvPr>
        </p:nvSpPr>
        <p:spPr>
          <a:xfrm>
            <a:off x="5029200" y="2126581"/>
            <a:ext cx="2551116" cy="184427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9" name="Bildplatzhalter 2"/>
          <p:cNvSpPr>
            <a:spLocks noGrp="1"/>
          </p:cNvSpPr>
          <p:nvPr>
            <p:ph type="pic" sz="quarter" idx="24"/>
          </p:nvPr>
        </p:nvSpPr>
        <p:spPr>
          <a:xfrm>
            <a:off x="3083958" y="2849557"/>
            <a:ext cx="1857166" cy="363379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0" name="Bildplatzhalter 2"/>
          <p:cNvSpPr>
            <a:spLocks noGrp="1"/>
          </p:cNvSpPr>
          <p:nvPr>
            <p:ph type="pic" sz="quarter" idx="25"/>
          </p:nvPr>
        </p:nvSpPr>
        <p:spPr>
          <a:xfrm>
            <a:off x="0" y="3643386"/>
            <a:ext cx="2975961" cy="283996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1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169212" y="2410260"/>
            <a:ext cx="2848039" cy="3792131"/>
          </a:xfrm>
          <a:prstGeom prst="rect">
            <a:avLst/>
          </a:prstGeom>
        </p:spPr>
        <p:txBody>
          <a:bodyPr/>
          <a:lstStyle/>
          <a:p>
            <a:r>
              <a:t>Level 1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2" name="Head"/>
          <p:cNvSpPr txBox="1">
            <a:spLocks noGrp="1"/>
          </p:cNvSpPr>
          <p:nvPr>
            <p:ph type="title" hasCustomPrompt="1"/>
          </p:nvPr>
        </p:nvSpPr>
        <p:spPr>
          <a:xfrm>
            <a:off x="8169215" y="1550987"/>
            <a:ext cx="2848037" cy="756003"/>
          </a:xfrm>
          <a:prstGeom prst="rect">
            <a:avLst/>
          </a:prstGeom>
        </p:spPr>
        <p:txBody>
          <a:bodyPr/>
          <a:lstStyle/>
          <a:p>
            <a:r>
              <a:t>Head</a:t>
            </a:r>
          </a:p>
        </p:txBody>
      </p:sp>
      <p:sp>
        <p:nvSpPr>
          <p:cNvPr id="83" name="Rechteck 16"/>
          <p:cNvSpPr/>
          <p:nvPr/>
        </p:nvSpPr>
        <p:spPr>
          <a:xfrm>
            <a:off x="-2" y="2836647"/>
            <a:ext cx="2984744" cy="6987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6798" tIns="46798" rIns="46798" bIns="46798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sp>
        <p:nvSpPr>
          <p:cNvPr id="84" name="Rechteck 17"/>
          <p:cNvSpPr/>
          <p:nvPr/>
        </p:nvSpPr>
        <p:spPr>
          <a:xfrm>
            <a:off x="5029198" y="4078849"/>
            <a:ext cx="2565612" cy="6987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6798" tIns="46798" rIns="46798" bIns="46798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sp>
        <p:nvSpPr>
          <p:cNvPr id="85" name="Bildplatzhalter 3"/>
          <p:cNvSpPr>
            <a:spLocks noGrp="1"/>
          </p:cNvSpPr>
          <p:nvPr>
            <p:ph type="pic" sz="quarter" idx="26"/>
          </p:nvPr>
        </p:nvSpPr>
        <p:spPr>
          <a:xfrm>
            <a:off x="5029200" y="4885590"/>
            <a:ext cx="2551116" cy="159776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86" name="Grafik 13" descr="Grafik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36078" y="1"/>
            <a:ext cx="1881172" cy="1450604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s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feld 7"/>
          <p:cNvSpPr txBox="1"/>
          <p:nvPr/>
        </p:nvSpPr>
        <p:spPr>
          <a:xfrm rot="16200000">
            <a:off x="-2725105" y="4194976"/>
            <a:ext cx="1691947" cy="347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Primary colours</a:t>
            </a:r>
          </a:p>
        </p:txBody>
      </p:sp>
      <p:sp>
        <p:nvSpPr>
          <p:cNvPr id="95" name="Gerade Verbindung 8"/>
          <p:cNvSpPr/>
          <p:nvPr/>
        </p:nvSpPr>
        <p:spPr>
          <a:xfrm flipH="1">
            <a:off x="-1776243" y="3332787"/>
            <a:ext cx="5" cy="2210823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98" name="Rectangle 4"/>
          <p:cNvGrpSpPr/>
          <p:nvPr/>
        </p:nvGrpSpPr>
        <p:grpSpPr>
          <a:xfrm>
            <a:off x="-1708314" y="44624"/>
            <a:ext cx="1262244" cy="2448246"/>
            <a:chOff x="0" y="0"/>
            <a:chExt cx="1262243" cy="2448245"/>
          </a:xfrm>
        </p:grpSpPr>
        <p:sp>
          <p:nvSpPr>
            <p:cNvPr id="96" name="Rechteck"/>
            <p:cNvSpPr/>
            <p:nvPr/>
          </p:nvSpPr>
          <p:spPr>
            <a:xfrm>
              <a:off x="-1" y="0"/>
              <a:ext cx="1262244" cy="2448246"/>
            </a:xfrm>
            <a:prstGeom prst="rect">
              <a:avLst/>
            </a:prstGeom>
            <a:solidFill>
              <a:srgbClr val="FFFFFF"/>
            </a:solidFill>
            <a:ln w="19050" cap="flat">
              <a:solidFill>
                <a:srgbClr val="DFDFDF"/>
              </a:solidFill>
              <a:prstDash val="solid"/>
              <a:miter lim="800000"/>
            </a:ln>
            <a:effectLst/>
          </p:spPr>
          <p:txBody>
            <a:bodyPr wrap="square" lIns="46798" tIns="46798" rIns="46798" bIns="46798" numCol="1" anchor="ctr">
              <a:noAutofit/>
            </a:bodyPr>
            <a:lstStyle/>
            <a:p>
              <a:pPr algn="l" defTabSz="1425575">
                <a:spcBef>
                  <a:spcPts val="500"/>
                </a:spcBef>
                <a:tabLst>
                  <a:tab pos="2082800" algn="l"/>
                  <a:tab pos="4165600" algn="l"/>
                  <a:tab pos="6261100" algn="l"/>
                </a:tabLst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97" name="Always use TUITypeLight…"/>
            <p:cNvSpPr txBox="1"/>
            <p:nvPr/>
          </p:nvSpPr>
          <p:spPr>
            <a:xfrm>
              <a:off x="63524" y="127671"/>
              <a:ext cx="1189194" cy="219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/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Always use TUITypeLight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Font size14pt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Line spacing 6 pt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titles in TUI-Dark Blue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Bullet points &amp; standard text in TUI-Dark Blue</a:t>
              </a:r>
            </a:p>
          </p:txBody>
        </p:sp>
      </p:grpSp>
      <p:sp>
        <p:nvSpPr>
          <p:cNvPr id="99" name="Gerade Verbindung 50"/>
          <p:cNvSpPr/>
          <p:nvPr/>
        </p:nvSpPr>
        <p:spPr>
          <a:xfrm flipH="1">
            <a:off x="-1776242" y="30986"/>
            <a:ext cx="3" cy="2448246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00" name="Textfeld 45"/>
          <p:cNvSpPr txBox="1"/>
          <p:nvPr/>
        </p:nvSpPr>
        <p:spPr>
          <a:xfrm rot="16200000">
            <a:off x="-3057533" y="1095168"/>
            <a:ext cx="2356808" cy="347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Conventions</a:t>
            </a:r>
          </a:p>
        </p:txBody>
      </p:sp>
      <p:grpSp>
        <p:nvGrpSpPr>
          <p:cNvPr id="103" name="Rectangle 9"/>
          <p:cNvGrpSpPr/>
          <p:nvPr/>
        </p:nvGrpSpPr>
        <p:grpSpPr>
          <a:xfrm>
            <a:off x="-1728556" y="3922509"/>
            <a:ext cx="1332006" cy="468006"/>
            <a:chOff x="-1" y="-1"/>
            <a:chExt cx="1332004" cy="468005"/>
          </a:xfrm>
        </p:grpSpPr>
        <p:sp>
          <p:nvSpPr>
            <p:cNvPr id="101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02" name="New TUI-Blue 50%…"/>
            <p:cNvSpPr txBox="1"/>
            <p:nvPr/>
          </p:nvSpPr>
          <p:spPr>
            <a:xfrm>
              <a:off x="13065" y="46800"/>
              <a:ext cx="1305869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New TUI-Blue 50%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194.230.250</a:t>
              </a:r>
            </a:p>
          </p:txBody>
        </p:sp>
      </p:grpSp>
      <p:grpSp>
        <p:nvGrpSpPr>
          <p:cNvPr id="106" name="Rectangle 10"/>
          <p:cNvGrpSpPr/>
          <p:nvPr/>
        </p:nvGrpSpPr>
        <p:grpSpPr>
          <a:xfrm>
            <a:off x="-1728556" y="4499058"/>
            <a:ext cx="1332006" cy="468006"/>
            <a:chOff x="-1" y="-1"/>
            <a:chExt cx="1332004" cy="468005"/>
          </a:xfrm>
        </p:grpSpPr>
        <p:sp>
          <p:nvSpPr>
            <p:cNvPr id="104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 sz="1200">
                  <a:latin typeface="TUITypeLight"/>
                  <a:ea typeface="TUITypeLight"/>
                  <a:cs typeface="TUITypeLight"/>
                  <a:sym typeface="TUITypeLight"/>
                </a:defRPr>
              </a:pPr>
              <a:endParaRPr/>
            </a:p>
          </p:txBody>
        </p:sp>
        <p:sp>
          <p:nvSpPr>
            <p:cNvPr id="105" name="TUI-Dark Blue…"/>
            <p:cNvSpPr txBox="1"/>
            <p:nvPr/>
          </p:nvSpPr>
          <p:spPr>
            <a:xfrm>
              <a:off x="176963" y="46800"/>
              <a:ext cx="97807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TUI-Dark Blue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9.42.94</a:t>
              </a:r>
            </a:p>
          </p:txBody>
        </p:sp>
      </p:grpSp>
      <p:grpSp>
        <p:nvGrpSpPr>
          <p:cNvPr id="109" name="Rectangle 8"/>
          <p:cNvGrpSpPr/>
          <p:nvPr/>
        </p:nvGrpSpPr>
        <p:grpSpPr>
          <a:xfrm>
            <a:off x="-1728556" y="3345962"/>
            <a:ext cx="1332006" cy="468006"/>
            <a:chOff x="-1" y="-1"/>
            <a:chExt cx="1332004" cy="468005"/>
          </a:xfrm>
        </p:grpSpPr>
        <p:sp>
          <p:nvSpPr>
            <p:cNvPr id="107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08" name="New TUI-Blue…"/>
            <p:cNvSpPr txBox="1"/>
            <p:nvPr/>
          </p:nvSpPr>
          <p:spPr>
            <a:xfrm>
              <a:off x="186748" y="46800"/>
              <a:ext cx="958503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New TUI-Blue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112.203.244</a:t>
              </a:r>
            </a:p>
          </p:txBody>
        </p:sp>
      </p:grpSp>
      <p:grpSp>
        <p:nvGrpSpPr>
          <p:cNvPr id="112" name="Rectangle 7"/>
          <p:cNvGrpSpPr/>
          <p:nvPr/>
        </p:nvGrpSpPr>
        <p:grpSpPr>
          <a:xfrm>
            <a:off x="-1728556" y="5075605"/>
            <a:ext cx="1332006" cy="468006"/>
            <a:chOff x="-1" y="0"/>
            <a:chExt cx="1332004" cy="468005"/>
          </a:xfrm>
        </p:grpSpPr>
        <p:sp>
          <p:nvSpPr>
            <p:cNvPr id="110" name="Rechteck"/>
            <p:cNvSpPr/>
            <p:nvPr/>
          </p:nvSpPr>
          <p:spPr>
            <a:xfrm>
              <a:off x="-2" y="-1"/>
              <a:ext cx="1332006" cy="468006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11" name="TUI-White…"/>
            <p:cNvSpPr txBox="1"/>
            <p:nvPr/>
          </p:nvSpPr>
          <p:spPr>
            <a:xfrm>
              <a:off x="235899" y="51563"/>
              <a:ext cx="860202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TUI-White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255.255.255</a:t>
              </a:r>
            </a:p>
          </p:txBody>
        </p:sp>
      </p:grpSp>
      <p:sp>
        <p:nvSpPr>
          <p:cNvPr id="113" name="Textfeld 16"/>
          <p:cNvSpPr txBox="1"/>
          <p:nvPr/>
        </p:nvSpPr>
        <p:spPr>
          <a:xfrm rot="5400000">
            <a:off x="12513061" y="685679"/>
            <a:ext cx="1630462" cy="347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Functional</a:t>
            </a:r>
          </a:p>
        </p:txBody>
      </p:sp>
      <p:sp>
        <p:nvSpPr>
          <p:cNvPr id="114" name="Gerade Verbindung 17"/>
          <p:cNvSpPr/>
          <p:nvPr/>
        </p:nvSpPr>
        <p:spPr>
          <a:xfrm>
            <a:off x="13222307" y="-7928"/>
            <a:ext cx="3" cy="1656186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5" name="Gerade Verbindung 18"/>
          <p:cNvSpPr/>
          <p:nvPr/>
        </p:nvSpPr>
        <p:spPr>
          <a:xfrm>
            <a:off x="13222307" y="3332788"/>
            <a:ext cx="3" cy="1636250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118" name="Rectangle 21"/>
          <p:cNvGrpSpPr/>
          <p:nvPr/>
        </p:nvGrpSpPr>
        <p:grpSpPr>
          <a:xfrm>
            <a:off x="11855383" y="558030"/>
            <a:ext cx="1332005" cy="468008"/>
            <a:chOff x="-1" y="0"/>
            <a:chExt cx="1332004" cy="468006"/>
          </a:xfrm>
        </p:grpSpPr>
        <p:sp>
          <p:nvSpPr>
            <p:cNvPr id="116" name="Rechteck"/>
            <p:cNvSpPr/>
            <p:nvPr/>
          </p:nvSpPr>
          <p:spPr>
            <a:xfrm>
              <a:off x="-2" y="-1"/>
              <a:ext cx="1332006" cy="468008"/>
            </a:xfrm>
            <a:prstGeom prst="rect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17" name="New TUI-Green…"/>
            <p:cNvSpPr txBox="1"/>
            <p:nvPr/>
          </p:nvSpPr>
          <p:spPr>
            <a:xfrm>
              <a:off x="106307" y="46799"/>
              <a:ext cx="1119387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New TUI-Green 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170.215.0</a:t>
              </a:r>
            </a:p>
          </p:txBody>
        </p:sp>
      </p:grpSp>
      <p:grpSp>
        <p:nvGrpSpPr>
          <p:cNvPr id="121" name="Rectangle 8"/>
          <p:cNvGrpSpPr/>
          <p:nvPr/>
        </p:nvGrpSpPr>
        <p:grpSpPr>
          <a:xfrm>
            <a:off x="11855383" y="1142151"/>
            <a:ext cx="1332005" cy="468006"/>
            <a:chOff x="-1" y="-1"/>
            <a:chExt cx="1332004" cy="468005"/>
          </a:xfrm>
        </p:grpSpPr>
        <p:sp>
          <p:nvSpPr>
            <p:cNvPr id="119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20" name="TUI-Yellow…"/>
            <p:cNvSpPr txBox="1"/>
            <p:nvPr/>
          </p:nvSpPr>
          <p:spPr>
            <a:xfrm>
              <a:off x="272882" y="46800"/>
              <a:ext cx="786235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TUI-Yellow 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255.225.0</a:t>
              </a:r>
            </a:p>
          </p:txBody>
        </p:sp>
      </p:grpSp>
      <p:grpSp>
        <p:nvGrpSpPr>
          <p:cNvPr id="124" name="Rectangle 14"/>
          <p:cNvGrpSpPr/>
          <p:nvPr/>
        </p:nvGrpSpPr>
        <p:grpSpPr>
          <a:xfrm>
            <a:off x="11855383" y="16572"/>
            <a:ext cx="1332005" cy="468008"/>
            <a:chOff x="-1" y="0"/>
            <a:chExt cx="1332004" cy="468006"/>
          </a:xfrm>
        </p:grpSpPr>
        <p:sp>
          <p:nvSpPr>
            <p:cNvPr id="122" name="Rechteck"/>
            <p:cNvSpPr/>
            <p:nvPr/>
          </p:nvSpPr>
          <p:spPr>
            <a:xfrm>
              <a:off x="-2" y="-1"/>
              <a:ext cx="1332006" cy="468008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23" name="TUI-Red…"/>
            <p:cNvSpPr txBox="1"/>
            <p:nvPr/>
          </p:nvSpPr>
          <p:spPr>
            <a:xfrm>
              <a:off x="371741" y="46799"/>
              <a:ext cx="588517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TUI-Red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239.0.0</a:t>
              </a:r>
            </a:p>
          </p:txBody>
        </p:sp>
      </p:grpSp>
      <p:grpSp>
        <p:nvGrpSpPr>
          <p:cNvPr id="127" name="Rectangle 6"/>
          <p:cNvGrpSpPr/>
          <p:nvPr/>
        </p:nvGrpSpPr>
        <p:grpSpPr>
          <a:xfrm>
            <a:off x="11855383" y="4501032"/>
            <a:ext cx="1332005" cy="468006"/>
            <a:chOff x="-1" y="-1"/>
            <a:chExt cx="1332004" cy="468005"/>
          </a:xfrm>
        </p:grpSpPr>
        <p:sp>
          <p:nvSpPr>
            <p:cNvPr id="125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 sz="1200">
                  <a:latin typeface="TUITypeLight"/>
                  <a:ea typeface="TUITypeLight"/>
                  <a:cs typeface="TUITypeLight"/>
                  <a:sym typeface="TUITypeLight"/>
                </a:defRPr>
              </a:pPr>
              <a:endParaRPr/>
            </a:p>
          </p:txBody>
        </p:sp>
        <p:sp>
          <p:nvSpPr>
            <p:cNvPr id="126" name="TUI-Black…"/>
            <p:cNvSpPr txBox="1"/>
            <p:nvPr/>
          </p:nvSpPr>
          <p:spPr>
            <a:xfrm>
              <a:off x="325195" y="51563"/>
              <a:ext cx="681609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TUI-Black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0.0.0</a:t>
              </a:r>
            </a:p>
          </p:txBody>
        </p:sp>
      </p:grpSp>
      <p:grpSp>
        <p:nvGrpSpPr>
          <p:cNvPr id="130" name="Rectangle 11"/>
          <p:cNvGrpSpPr/>
          <p:nvPr/>
        </p:nvGrpSpPr>
        <p:grpSpPr>
          <a:xfrm>
            <a:off x="11854520" y="3916909"/>
            <a:ext cx="1332005" cy="468006"/>
            <a:chOff x="-1" y="-1"/>
            <a:chExt cx="1332004" cy="468005"/>
          </a:xfrm>
        </p:grpSpPr>
        <p:sp>
          <p:nvSpPr>
            <p:cNvPr id="128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rgbClr val="737373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29" name="New TUI-Grey…"/>
            <p:cNvSpPr txBox="1"/>
            <p:nvPr/>
          </p:nvSpPr>
          <p:spPr>
            <a:xfrm>
              <a:off x="174135" y="46800"/>
              <a:ext cx="983730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New TUI-Grey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115.115.115</a:t>
              </a:r>
            </a:p>
          </p:txBody>
        </p:sp>
      </p:grpSp>
      <p:grpSp>
        <p:nvGrpSpPr>
          <p:cNvPr id="133" name="Rectangle 8"/>
          <p:cNvGrpSpPr/>
          <p:nvPr/>
        </p:nvGrpSpPr>
        <p:grpSpPr>
          <a:xfrm>
            <a:off x="11854520" y="3332785"/>
            <a:ext cx="1332005" cy="468006"/>
            <a:chOff x="-1" y="-1"/>
            <a:chExt cx="1332004" cy="468005"/>
          </a:xfrm>
        </p:grpSpPr>
        <p:sp>
          <p:nvSpPr>
            <p:cNvPr id="131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rgbClr val="DCDCDC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endParaRPr/>
            </a:p>
          </p:txBody>
        </p:sp>
        <p:sp>
          <p:nvSpPr>
            <p:cNvPr id="132" name="New TUI-Grey 25%…"/>
            <p:cNvSpPr txBox="1"/>
            <p:nvPr/>
          </p:nvSpPr>
          <p:spPr>
            <a:xfrm>
              <a:off x="452" y="46800"/>
              <a:ext cx="1331095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New TUI-Grey 25%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220.220.220</a:t>
              </a:r>
            </a:p>
          </p:txBody>
        </p:sp>
      </p:grpSp>
      <p:sp>
        <p:nvSpPr>
          <p:cNvPr id="134" name="Textfeld 28"/>
          <p:cNvSpPr txBox="1"/>
          <p:nvPr/>
        </p:nvSpPr>
        <p:spPr>
          <a:xfrm rot="5400000">
            <a:off x="12555885" y="3977306"/>
            <a:ext cx="1544809" cy="347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Achromatic</a:t>
            </a:r>
          </a:p>
        </p:txBody>
      </p:sp>
      <p:sp>
        <p:nvSpPr>
          <p:cNvPr id="135" name="Rechteck 29"/>
          <p:cNvSpPr/>
          <p:nvPr/>
        </p:nvSpPr>
        <p:spPr>
          <a:xfrm>
            <a:off x="9040482" y="-2"/>
            <a:ext cx="2481596" cy="648335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8" tIns="46798" rIns="46798" bIns="46798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pic>
        <p:nvPicPr>
          <p:cNvPr id="13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12034" y="339246"/>
            <a:ext cx="1505218" cy="942754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Rechteck 6"/>
          <p:cNvSpPr/>
          <p:nvPr/>
        </p:nvSpPr>
        <p:spPr>
          <a:xfrm>
            <a:off x="-1404" y="0"/>
            <a:ext cx="11523482" cy="648335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8" tIns="46798" rIns="46798" bIns="46798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pic>
        <p:nvPicPr>
          <p:cNvPr id="138" name="Grafik 4" descr="Grafik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136078" y="1"/>
            <a:ext cx="1881172" cy="1450604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Bildplatzhalter 3"/>
          <p:cNvSpPr>
            <a:spLocks noGrp="1"/>
          </p:cNvSpPr>
          <p:nvPr>
            <p:ph type="pic" idx="21"/>
          </p:nvPr>
        </p:nvSpPr>
        <p:spPr>
          <a:xfrm>
            <a:off x="4103885" y="1550987"/>
            <a:ext cx="6910390" cy="45720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0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504825" y="1550987"/>
            <a:ext cx="3298825" cy="457835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</a:lvl1pPr>
            <a:lvl2pPr marL="0" indent="0">
              <a:buSzTx/>
              <a:buFontTx/>
              <a:buNone/>
            </a:lvl2pPr>
            <a:lvl3pPr marL="0" indent="0">
              <a:buSzTx/>
              <a:buFontTx/>
              <a:buNone/>
            </a:lvl3pPr>
            <a:lvl4pPr marL="0" indent="0">
              <a:buSzTx/>
              <a:buFontTx/>
              <a:buNone/>
            </a:lvl4pPr>
            <a:lvl5pPr marL="0" indent="0">
              <a:buSzTx/>
              <a:buFontTx/>
              <a:buNone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41" name="Textplatzhalt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504825" y="325438"/>
            <a:ext cx="8388350" cy="9159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</a:lstStyle>
          <a:p>
            <a:r>
              <a:t>Head</a:t>
            </a:r>
          </a:p>
        </p:txBody>
      </p:sp>
      <p:sp>
        <p:nvSpPr>
          <p:cNvPr id="1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s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feld 7"/>
          <p:cNvSpPr txBox="1"/>
          <p:nvPr/>
        </p:nvSpPr>
        <p:spPr>
          <a:xfrm rot="16200000">
            <a:off x="-2725105" y="4194976"/>
            <a:ext cx="1691947" cy="347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Primary colours</a:t>
            </a:r>
          </a:p>
        </p:txBody>
      </p:sp>
      <p:sp>
        <p:nvSpPr>
          <p:cNvPr id="150" name="Gerade Verbindung 8"/>
          <p:cNvSpPr/>
          <p:nvPr/>
        </p:nvSpPr>
        <p:spPr>
          <a:xfrm flipH="1">
            <a:off x="-1776243" y="3332787"/>
            <a:ext cx="5" cy="2210823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153" name="Rectangle 4"/>
          <p:cNvGrpSpPr/>
          <p:nvPr/>
        </p:nvGrpSpPr>
        <p:grpSpPr>
          <a:xfrm>
            <a:off x="-1708314" y="44624"/>
            <a:ext cx="1262244" cy="2448246"/>
            <a:chOff x="0" y="0"/>
            <a:chExt cx="1262243" cy="2448245"/>
          </a:xfrm>
        </p:grpSpPr>
        <p:sp>
          <p:nvSpPr>
            <p:cNvPr id="151" name="Rechteck"/>
            <p:cNvSpPr/>
            <p:nvPr/>
          </p:nvSpPr>
          <p:spPr>
            <a:xfrm>
              <a:off x="-1" y="0"/>
              <a:ext cx="1262244" cy="2448246"/>
            </a:xfrm>
            <a:prstGeom prst="rect">
              <a:avLst/>
            </a:prstGeom>
            <a:solidFill>
              <a:srgbClr val="FFFFFF"/>
            </a:solidFill>
            <a:ln w="19050" cap="flat">
              <a:solidFill>
                <a:srgbClr val="DFDFDF"/>
              </a:solidFill>
              <a:prstDash val="solid"/>
              <a:miter lim="800000"/>
            </a:ln>
            <a:effectLst/>
          </p:spPr>
          <p:txBody>
            <a:bodyPr wrap="square" lIns="46798" tIns="46798" rIns="46798" bIns="46798" numCol="1" anchor="ctr">
              <a:noAutofit/>
            </a:bodyPr>
            <a:lstStyle/>
            <a:p>
              <a:pPr algn="l" defTabSz="1425575">
                <a:spcBef>
                  <a:spcPts val="500"/>
                </a:spcBef>
                <a:tabLst>
                  <a:tab pos="2082800" algn="l"/>
                  <a:tab pos="4165600" algn="l"/>
                  <a:tab pos="6261100" algn="l"/>
                </a:tabLst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52" name="Always use TUITypeLight…"/>
            <p:cNvSpPr txBox="1"/>
            <p:nvPr/>
          </p:nvSpPr>
          <p:spPr>
            <a:xfrm>
              <a:off x="63524" y="127671"/>
              <a:ext cx="1189194" cy="219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/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Always use TUITypeLight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Font size14pt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Line spacing 6 pt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titles in TUI-Dark Blue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Bullet points &amp; standard text in TUI-Dark Blue</a:t>
              </a:r>
            </a:p>
          </p:txBody>
        </p:sp>
      </p:grpSp>
      <p:sp>
        <p:nvSpPr>
          <p:cNvPr id="154" name="Gerade Verbindung 50"/>
          <p:cNvSpPr/>
          <p:nvPr/>
        </p:nvSpPr>
        <p:spPr>
          <a:xfrm flipH="1">
            <a:off x="-1776242" y="30986"/>
            <a:ext cx="3" cy="2448246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55" name="Textfeld 45"/>
          <p:cNvSpPr txBox="1"/>
          <p:nvPr/>
        </p:nvSpPr>
        <p:spPr>
          <a:xfrm rot="16200000">
            <a:off x="-3057533" y="1095168"/>
            <a:ext cx="2356808" cy="347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Conventions</a:t>
            </a:r>
          </a:p>
        </p:txBody>
      </p:sp>
      <p:grpSp>
        <p:nvGrpSpPr>
          <p:cNvPr id="158" name="Rectangle 9"/>
          <p:cNvGrpSpPr/>
          <p:nvPr/>
        </p:nvGrpSpPr>
        <p:grpSpPr>
          <a:xfrm>
            <a:off x="-1728556" y="3922509"/>
            <a:ext cx="1332006" cy="468006"/>
            <a:chOff x="-1" y="-1"/>
            <a:chExt cx="1332004" cy="468005"/>
          </a:xfrm>
        </p:grpSpPr>
        <p:sp>
          <p:nvSpPr>
            <p:cNvPr id="156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57" name="New TUI-Blue 50%…"/>
            <p:cNvSpPr txBox="1"/>
            <p:nvPr/>
          </p:nvSpPr>
          <p:spPr>
            <a:xfrm>
              <a:off x="13065" y="46800"/>
              <a:ext cx="1305869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New TUI-Blue 50%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194.230.250</a:t>
              </a:r>
            </a:p>
          </p:txBody>
        </p:sp>
      </p:grpSp>
      <p:grpSp>
        <p:nvGrpSpPr>
          <p:cNvPr id="161" name="Rectangle 10"/>
          <p:cNvGrpSpPr/>
          <p:nvPr/>
        </p:nvGrpSpPr>
        <p:grpSpPr>
          <a:xfrm>
            <a:off x="-1728556" y="4499058"/>
            <a:ext cx="1332006" cy="468006"/>
            <a:chOff x="-1" y="-1"/>
            <a:chExt cx="1332004" cy="468005"/>
          </a:xfrm>
        </p:grpSpPr>
        <p:sp>
          <p:nvSpPr>
            <p:cNvPr id="159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 sz="1200">
                  <a:latin typeface="TUITypeLight"/>
                  <a:ea typeface="TUITypeLight"/>
                  <a:cs typeface="TUITypeLight"/>
                  <a:sym typeface="TUITypeLight"/>
                </a:defRPr>
              </a:pPr>
              <a:endParaRPr/>
            </a:p>
          </p:txBody>
        </p:sp>
        <p:sp>
          <p:nvSpPr>
            <p:cNvPr id="160" name="TUI-Dark Blue…"/>
            <p:cNvSpPr txBox="1"/>
            <p:nvPr/>
          </p:nvSpPr>
          <p:spPr>
            <a:xfrm>
              <a:off x="176963" y="46800"/>
              <a:ext cx="97807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TUI-Dark Blue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9.42.94</a:t>
              </a:r>
            </a:p>
          </p:txBody>
        </p:sp>
      </p:grpSp>
      <p:grpSp>
        <p:nvGrpSpPr>
          <p:cNvPr id="164" name="Rectangle 8"/>
          <p:cNvGrpSpPr/>
          <p:nvPr/>
        </p:nvGrpSpPr>
        <p:grpSpPr>
          <a:xfrm>
            <a:off x="-1728556" y="3345962"/>
            <a:ext cx="1332006" cy="468006"/>
            <a:chOff x="-1" y="-1"/>
            <a:chExt cx="1332004" cy="468005"/>
          </a:xfrm>
        </p:grpSpPr>
        <p:sp>
          <p:nvSpPr>
            <p:cNvPr id="162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63" name="New TUI-Blue…"/>
            <p:cNvSpPr txBox="1"/>
            <p:nvPr/>
          </p:nvSpPr>
          <p:spPr>
            <a:xfrm>
              <a:off x="186748" y="46800"/>
              <a:ext cx="958503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New TUI-Blue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112.203.244</a:t>
              </a:r>
            </a:p>
          </p:txBody>
        </p:sp>
      </p:grpSp>
      <p:grpSp>
        <p:nvGrpSpPr>
          <p:cNvPr id="167" name="Rectangle 7"/>
          <p:cNvGrpSpPr/>
          <p:nvPr/>
        </p:nvGrpSpPr>
        <p:grpSpPr>
          <a:xfrm>
            <a:off x="-1728556" y="5075605"/>
            <a:ext cx="1332006" cy="468006"/>
            <a:chOff x="-1" y="0"/>
            <a:chExt cx="1332004" cy="468005"/>
          </a:xfrm>
        </p:grpSpPr>
        <p:sp>
          <p:nvSpPr>
            <p:cNvPr id="165" name="Rechteck"/>
            <p:cNvSpPr/>
            <p:nvPr/>
          </p:nvSpPr>
          <p:spPr>
            <a:xfrm>
              <a:off x="-2" y="-1"/>
              <a:ext cx="1332006" cy="468006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66" name="TUI-White…"/>
            <p:cNvSpPr txBox="1"/>
            <p:nvPr/>
          </p:nvSpPr>
          <p:spPr>
            <a:xfrm>
              <a:off x="235899" y="51563"/>
              <a:ext cx="860202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TUI-White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255.255.255</a:t>
              </a:r>
            </a:p>
          </p:txBody>
        </p:sp>
      </p:grpSp>
      <p:sp>
        <p:nvSpPr>
          <p:cNvPr id="168" name="Textfeld 16"/>
          <p:cNvSpPr txBox="1"/>
          <p:nvPr/>
        </p:nvSpPr>
        <p:spPr>
          <a:xfrm rot="5400000">
            <a:off x="12513061" y="685679"/>
            <a:ext cx="1630462" cy="347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Functional</a:t>
            </a:r>
          </a:p>
        </p:txBody>
      </p:sp>
      <p:sp>
        <p:nvSpPr>
          <p:cNvPr id="169" name="Gerade Verbindung 17"/>
          <p:cNvSpPr/>
          <p:nvPr/>
        </p:nvSpPr>
        <p:spPr>
          <a:xfrm>
            <a:off x="13222307" y="-7928"/>
            <a:ext cx="3" cy="1656186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70" name="Gerade Verbindung 18"/>
          <p:cNvSpPr/>
          <p:nvPr/>
        </p:nvSpPr>
        <p:spPr>
          <a:xfrm>
            <a:off x="13222307" y="3332788"/>
            <a:ext cx="3" cy="1636250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173" name="Rectangle 21"/>
          <p:cNvGrpSpPr/>
          <p:nvPr/>
        </p:nvGrpSpPr>
        <p:grpSpPr>
          <a:xfrm>
            <a:off x="11855383" y="558030"/>
            <a:ext cx="1332005" cy="468008"/>
            <a:chOff x="-1" y="0"/>
            <a:chExt cx="1332004" cy="468006"/>
          </a:xfrm>
        </p:grpSpPr>
        <p:sp>
          <p:nvSpPr>
            <p:cNvPr id="171" name="Rechteck"/>
            <p:cNvSpPr/>
            <p:nvPr/>
          </p:nvSpPr>
          <p:spPr>
            <a:xfrm>
              <a:off x="-2" y="-1"/>
              <a:ext cx="1332006" cy="468008"/>
            </a:xfrm>
            <a:prstGeom prst="rect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72" name="New TUI-Green…"/>
            <p:cNvSpPr txBox="1"/>
            <p:nvPr/>
          </p:nvSpPr>
          <p:spPr>
            <a:xfrm>
              <a:off x="106307" y="46799"/>
              <a:ext cx="1119387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New TUI-Green 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170.215.0</a:t>
              </a:r>
            </a:p>
          </p:txBody>
        </p:sp>
      </p:grpSp>
      <p:grpSp>
        <p:nvGrpSpPr>
          <p:cNvPr id="176" name="Rectangle 8"/>
          <p:cNvGrpSpPr/>
          <p:nvPr/>
        </p:nvGrpSpPr>
        <p:grpSpPr>
          <a:xfrm>
            <a:off x="11855383" y="1142151"/>
            <a:ext cx="1332005" cy="468006"/>
            <a:chOff x="-1" y="-1"/>
            <a:chExt cx="1332004" cy="468005"/>
          </a:xfrm>
        </p:grpSpPr>
        <p:sp>
          <p:nvSpPr>
            <p:cNvPr id="174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75" name="TUI-Yellow…"/>
            <p:cNvSpPr txBox="1"/>
            <p:nvPr/>
          </p:nvSpPr>
          <p:spPr>
            <a:xfrm>
              <a:off x="272882" y="46800"/>
              <a:ext cx="786235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TUI-Yellow 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255.225.0</a:t>
              </a:r>
            </a:p>
          </p:txBody>
        </p:sp>
      </p:grpSp>
      <p:grpSp>
        <p:nvGrpSpPr>
          <p:cNvPr id="179" name="Rectangle 14"/>
          <p:cNvGrpSpPr/>
          <p:nvPr/>
        </p:nvGrpSpPr>
        <p:grpSpPr>
          <a:xfrm>
            <a:off x="11855383" y="16572"/>
            <a:ext cx="1332005" cy="468008"/>
            <a:chOff x="-1" y="0"/>
            <a:chExt cx="1332004" cy="468006"/>
          </a:xfrm>
        </p:grpSpPr>
        <p:sp>
          <p:nvSpPr>
            <p:cNvPr id="177" name="Rechteck"/>
            <p:cNvSpPr/>
            <p:nvPr/>
          </p:nvSpPr>
          <p:spPr>
            <a:xfrm>
              <a:off x="-2" y="-1"/>
              <a:ext cx="1332006" cy="468008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78" name="TUI-Red…"/>
            <p:cNvSpPr txBox="1"/>
            <p:nvPr/>
          </p:nvSpPr>
          <p:spPr>
            <a:xfrm>
              <a:off x="371741" y="46799"/>
              <a:ext cx="588517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TUI-Red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239.0.0</a:t>
              </a:r>
            </a:p>
          </p:txBody>
        </p:sp>
      </p:grpSp>
      <p:grpSp>
        <p:nvGrpSpPr>
          <p:cNvPr id="182" name="Rectangle 6"/>
          <p:cNvGrpSpPr/>
          <p:nvPr/>
        </p:nvGrpSpPr>
        <p:grpSpPr>
          <a:xfrm>
            <a:off x="11855383" y="4501032"/>
            <a:ext cx="1332005" cy="468006"/>
            <a:chOff x="-1" y="-1"/>
            <a:chExt cx="1332004" cy="468005"/>
          </a:xfrm>
        </p:grpSpPr>
        <p:sp>
          <p:nvSpPr>
            <p:cNvPr id="180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 sz="1200">
                  <a:latin typeface="TUITypeLight"/>
                  <a:ea typeface="TUITypeLight"/>
                  <a:cs typeface="TUITypeLight"/>
                  <a:sym typeface="TUITypeLight"/>
                </a:defRPr>
              </a:pPr>
              <a:endParaRPr/>
            </a:p>
          </p:txBody>
        </p:sp>
        <p:sp>
          <p:nvSpPr>
            <p:cNvPr id="181" name="TUI-Black…"/>
            <p:cNvSpPr txBox="1"/>
            <p:nvPr/>
          </p:nvSpPr>
          <p:spPr>
            <a:xfrm>
              <a:off x="325195" y="51563"/>
              <a:ext cx="681609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TUI-Black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0.0.0</a:t>
              </a:r>
            </a:p>
          </p:txBody>
        </p:sp>
      </p:grpSp>
      <p:grpSp>
        <p:nvGrpSpPr>
          <p:cNvPr id="185" name="Rectangle 11"/>
          <p:cNvGrpSpPr/>
          <p:nvPr/>
        </p:nvGrpSpPr>
        <p:grpSpPr>
          <a:xfrm>
            <a:off x="11854520" y="3916909"/>
            <a:ext cx="1332005" cy="468006"/>
            <a:chOff x="-1" y="-1"/>
            <a:chExt cx="1332004" cy="468005"/>
          </a:xfrm>
        </p:grpSpPr>
        <p:sp>
          <p:nvSpPr>
            <p:cNvPr id="183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rgbClr val="737373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184" name="New TUI-Grey…"/>
            <p:cNvSpPr txBox="1"/>
            <p:nvPr/>
          </p:nvSpPr>
          <p:spPr>
            <a:xfrm>
              <a:off x="174135" y="46800"/>
              <a:ext cx="983730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New TUI-Grey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115.115.115</a:t>
              </a:r>
            </a:p>
          </p:txBody>
        </p:sp>
      </p:grpSp>
      <p:grpSp>
        <p:nvGrpSpPr>
          <p:cNvPr id="188" name="Rectangle 8"/>
          <p:cNvGrpSpPr/>
          <p:nvPr/>
        </p:nvGrpSpPr>
        <p:grpSpPr>
          <a:xfrm>
            <a:off x="11854520" y="3332785"/>
            <a:ext cx="1332005" cy="468006"/>
            <a:chOff x="-1" y="-1"/>
            <a:chExt cx="1332004" cy="468005"/>
          </a:xfrm>
        </p:grpSpPr>
        <p:sp>
          <p:nvSpPr>
            <p:cNvPr id="186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rgbClr val="DCDCDC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endParaRPr/>
            </a:p>
          </p:txBody>
        </p:sp>
        <p:sp>
          <p:nvSpPr>
            <p:cNvPr id="187" name="New TUI-Grey 25%…"/>
            <p:cNvSpPr txBox="1"/>
            <p:nvPr/>
          </p:nvSpPr>
          <p:spPr>
            <a:xfrm>
              <a:off x="452" y="46800"/>
              <a:ext cx="1331095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New TUI-Grey 25%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220.220.220</a:t>
              </a:r>
            </a:p>
          </p:txBody>
        </p:sp>
      </p:grpSp>
      <p:sp>
        <p:nvSpPr>
          <p:cNvPr id="189" name="Textfeld 28"/>
          <p:cNvSpPr txBox="1"/>
          <p:nvPr/>
        </p:nvSpPr>
        <p:spPr>
          <a:xfrm rot="5400000">
            <a:off x="12555885" y="3977306"/>
            <a:ext cx="1544809" cy="347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Achromatic</a:t>
            </a:r>
          </a:p>
        </p:txBody>
      </p:sp>
      <p:sp>
        <p:nvSpPr>
          <p:cNvPr id="190" name="Rechteck 29"/>
          <p:cNvSpPr/>
          <p:nvPr/>
        </p:nvSpPr>
        <p:spPr>
          <a:xfrm>
            <a:off x="9040482" y="-2"/>
            <a:ext cx="2481596" cy="648335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8" tIns="46798" rIns="46798" bIns="46798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pic>
        <p:nvPicPr>
          <p:cNvPr id="19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12034" y="339246"/>
            <a:ext cx="1505218" cy="942754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Rechteck 6"/>
          <p:cNvSpPr/>
          <p:nvPr/>
        </p:nvSpPr>
        <p:spPr>
          <a:xfrm>
            <a:off x="-1404" y="0"/>
            <a:ext cx="11523482" cy="648335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8" tIns="46798" rIns="46798" bIns="46798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pic>
        <p:nvPicPr>
          <p:cNvPr id="193" name="Grafik 4" descr="Grafik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136078" y="1"/>
            <a:ext cx="1881172" cy="1450604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Bildplatzhalter 3"/>
          <p:cNvSpPr>
            <a:spLocks noGrp="1"/>
          </p:cNvSpPr>
          <p:nvPr>
            <p:ph type="pic" idx="21"/>
          </p:nvPr>
        </p:nvSpPr>
        <p:spPr>
          <a:xfrm>
            <a:off x="504825" y="325438"/>
            <a:ext cx="8259613" cy="58039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9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, Bild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feld 7"/>
          <p:cNvSpPr txBox="1"/>
          <p:nvPr/>
        </p:nvSpPr>
        <p:spPr>
          <a:xfrm rot="16200000">
            <a:off x="-2725105" y="4194976"/>
            <a:ext cx="1691947" cy="347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Primary colours</a:t>
            </a:r>
          </a:p>
        </p:txBody>
      </p:sp>
      <p:sp>
        <p:nvSpPr>
          <p:cNvPr id="203" name="Gerade Verbindung 8"/>
          <p:cNvSpPr/>
          <p:nvPr/>
        </p:nvSpPr>
        <p:spPr>
          <a:xfrm flipH="1">
            <a:off x="-1776243" y="3332787"/>
            <a:ext cx="5" cy="2210823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206" name="Rectangle 4"/>
          <p:cNvGrpSpPr/>
          <p:nvPr/>
        </p:nvGrpSpPr>
        <p:grpSpPr>
          <a:xfrm>
            <a:off x="-1708314" y="44624"/>
            <a:ext cx="1262244" cy="2448246"/>
            <a:chOff x="0" y="0"/>
            <a:chExt cx="1262243" cy="2448245"/>
          </a:xfrm>
        </p:grpSpPr>
        <p:sp>
          <p:nvSpPr>
            <p:cNvPr id="204" name="Rechteck"/>
            <p:cNvSpPr/>
            <p:nvPr/>
          </p:nvSpPr>
          <p:spPr>
            <a:xfrm>
              <a:off x="-1" y="0"/>
              <a:ext cx="1262244" cy="2448246"/>
            </a:xfrm>
            <a:prstGeom prst="rect">
              <a:avLst/>
            </a:prstGeom>
            <a:solidFill>
              <a:srgbClr val="FFFFFF"/>
            </a:solidFill>
            <a:ln w="19050" cap="flat">
              <a:solidFill>
                <a:srgbClr val="DFDFDF"/>
              </a:solidFill>
              <a:prstDash val="solid"/>
              <a:miter lim="800000"/>
            </a:ln>
            <a:effectLst/>
          </p:spPr>
          <p:txBody>
            <a:bodyPr wrap="square" lIns="46798" tIns="46798" rIns="46798" bIns="46798" numCol="1" anchor="ctr">
              <a:noAutofit/>
            </a:bodyPr>
            <a:lstStyle/>
            <a:p>
              <a:pPr algn="l" defTabSz="1425575">
                <a:spcBef>
                  <a:spcPts val="500"/>
                </a:spcBef>
                <a:tabLst>
                  <a:tab pos="2082800" algn="l"/>
                  <a:tab pos="4165600" algn="l"/>
                  <a:tab pos="6261100" algn="l"/>
                </a:tabLst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205" name="Always use TUITypeLight…"/>
            <p:cNvSpPr txBox="1"/>
            <p:nvPr/>
          </p:nvSpPr>
          <p:spPr>
            <a:xfrm>
              <a:off x="63524" y="127671"/>
              <a:ext cx="1189194" cy="2192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/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Always use TUITypeLight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Font size14pt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Line spacing 6 pt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titles in TUI-Dark Blue</a:t>
              </a:r>
            </a:p>
            <a:p>
              <a:pPr marL="93663" indent="-93663" algn="l" defTabSz="1425575">
                <a:spcBef>
                  <a:spcPts val="500"/>
                </a:spcBef>
                <a:buSzPct val="100000"/>
                <a:buFont typeface="Helvetica"/>
                <a:buChar char="•"/>
                <a:tabLst>
                  <a:tab pos="2082800" algn="l"/>
                  <a:tab pos="4165600" algn="l"/>
                  <a:tab pos="6261100" algn="l"/>
                </a:tabLst>
                <a:defRPr sz="1200">
                  <a:solidFill>
                    <a:srgbClr val="646464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Bullet points &amp; standard text in TUI-Dark Blue</a:t>
              </a:r>
            </a:p>
          </p:txBody>
        </p:sp>
      </p:grpSp>
      <p:sp>
        <p:nvSpPr>
          <p:cNvPr id="207" name="Gerade Verbindung 50"/>
          <p:cNvSpPr/>
          <p:nvPr/>
        </p:nvSpPr>
        <p:spPr>
          <a:xfrm flipH="1">
            <a:off x="-1776242" y="30986"/>
            <a:ext cx="3" cy="2448246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8" name="Textfeld 45"/>
          <p:cNvSpPr txBox="1"/>
          <p:nvPr/>
        </p:nvSpPr>
        <p:spPr>
          <a:xfrm rot="16200000">
            <a:off x="-3057533" y="1095168"/>
            <a:ext cx="2356808" cy="347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Conventions</a:t>
            </a:r>
          </a:p>
        </p:txBody>
      </p:sp>
      <p:grpSp>
        <p:nvGrpSpPr>
          <p:cNvPr id="211" name="Rectangle 9"/>
          <p:cNvGrpSpPr/>
          <p:nvPr/>
        </p:nvGrpSpPr>
        <p:grpSpPr>
          <a:xfrm>
            <a:off x="-1728556" y="3922509"/>
            <a:ext cx="1332006" cy="468006"/>
            <a:chOff x="-1" y="-1"/>
            <a:chExt cx="1332004" cy="468005"/>
          </a:xfrm>
        </p:grpSpPr>
        <p:sp>
          <p:nvSpPr>
            <p:cNvPr id="209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210" name="New TUI-Blue 50%…"/>
            <p:cNvSpPr txBox="1"/>
            <p:nvPr/>
          </p:nvSpPr>
          <p:spPr>
            <a:xfrm>
              <a:off x="13065" y="46800"/>
              <a:ext cx="1305869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New TUI-Blue 50%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194.230.250</a:t>
              </a:r>
            </a:p>
          </p:txBody>
        </p:sp>
      </p:grpSp>
      <p:grpSp>
        <p:nvGrpSpPr>
          <p:cNvPr id="214" name="Rectangle 10"/>
          <p:cNvGrpSpPr/>
          <p:nvPr/>
        </p:nvGrpSpPr>
        <p:grpSpPr>
          <a:xfrm>
            <a:off x="-1728556" y="4499058"/>
            <a:ext cx="1332006" cy="468006"/>
            <a:chOff x="-1" y="-1"/>
            <a:chExt cx="1332004" cy="468005"/>
          </a:xfrm>
        </p:grpSpPr>
        <p:sp>
          <p:nvSpPr>
            <p:cNvPr id="212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 sz="1200">
                  <a:latin typeface="TUITypeLight"/>
                  <a:ea typeface="TUITypeLight"/>
                  <a:cs typeface="TUITypeLight"/>
                  <a:sym typeface="TUITypeLight"/>
                </a:defRPr>
              </a:pPr>
              <a:endParaRPr/>
            </a:p>
          </p:txBody>
        </p:sp>
        <p:sp>
          <p:nvSpPr>
            <p:cNvPr id="213" name="TUI-Dark Blue…"/>
            <p:cNvSpPr txBox="1"/>
            <p:nvPr/>
          </p:nvSpPr>
          <p:spPr>
            <a:xfrm>
              <a:off x="176963" y="46800"/>
              <a:ext cx="978074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TUI-Dark Blue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9.42.94</a:t>
              </a:r>
            </a:p>
          </p:txBody>
        </p:sp>
      </p:grpSp>
      <p:grpSp>
        <p:nvGrpSpPr>
          <p:cNvPr id="217" name="Rectangle 8"/>
          <p:cNvGrpSpPr/>
          <p:nvPr/>
        </p:nvGrpSpPr>
        <p:grpSpPr>
          <a:xfrm>
            <a:off x="-1728556" y="3345962"/>
            <a:ext cx="1332006" cy="468006"/>
            <a:chOff x="-1" y="-1"/>
            <a:chExt cx="1332004" cy="468005"/>
          </a:xfrm>
        </p:grpSpPr>
        <p:sp>
          <p:nvSpPr>
            <p:cNvPr id="215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216" name="New TUI-Blue…"/>
            <p:cNvSpPr txBox="1"/>
            <p:nvPr/>
          </p:nvSpPr>
          <p:spPr>
            <a:xfrm>
              <a:off x="186748" y="46800"/>
              <a:ext cx="958503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New TUI-Blue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112.203.244</a:t>
              </a:r>
            </a:p>
          </p:txBody>
        </p:sp>
      </p:grpSp>
      <p:grpSp>
        <p:nvGrpSpPr>
          <p:cNvPr id="220" name="Rectangle 7"/>
          <p:cNvGrpSpPr/>
          <p:nvPr/>
        </p:nvGrpSpPr>
        <p:grpSpPr>
          <a:xfrm>
            <a:off x="-1728556" y="5075605"/>
            <a:ext cx="1332006" cy="468006"/>
            <a:chOff x="-1" y="0"/>
            <a:chExt cx="1332004" cy="468005"/>
          </a:xfrm>
        </p:grpSpPr>
        <p:sp>
          <p:nvSpPr>
            <p:cNvPr id="218" name="Rechteck"/>
            <p:cNvSpPr/>
            <p:nvPr/>
          </p:nvSpPr>
          <p:spPr>
            <a:xfrm>
              <a:off x="-2" y="-1"/>
              <a:ext cx="1332006" cy="468006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219" name="TUI-White…"/>
            <p:cNvSpPr txBox="1"/>
            <p:nvPr/>
          </p:nvSpPr>
          <p:spPr>
            <a:xfrm>
              <a:off x="235899" y="51563"/>
              <a:ext cx="860202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TUI-White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255.255.255</a:t>
              </a:r>
            </a:p>
          </p:txBody>
        </p:sp>
      </p:grpSp>
      <p:sp>
        <p:nvSpPr>
          <p:cNvPr id="221" name="Textfeld 16"/>
          <p:cNvSpPr txBox="1"/>
          <p:nvPr/>
        </p:nvSpPr>
        <p:spPr>
          <a:xfrm rot="5400000">
            <a:off x="12513061" y="685679"/>
            <a:ext cx="1630462" cy="347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Functional</a:t>
            </a:r>
          </a:p>
        </p:txBody>
      </p:sp>
      <p:sp>
        <p:nvSpPr>
          <p:cNvPr id="222" name="Gerade Verbindung 17"/>
          <p:cNvSpPr/>
          <p:nvPr/>
        </p:nvSpPr>
        <p:spPr>
          <a:xfrm>
            <a:off x="13222307" y="-7928"/>
            <a:ext cx="3" cy="1656186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23" name="Gerade Verbindung 18"/>
          <p:cNvSpPr/>
          <p:nvPr/>
        </p:nvSpPr>
        <p:spPr>
          <a:xfrm>
            <a:off x="13222307" y="3332788"/>
            <a:ext cx="3" cy="1636250"/>
          </a:xfrm>
          <a:prstGeom prst="line">
            <a:avLst/>
          </a:prstGeom>
          <a:solidFill>
            <a:srgbClr val="FFFFFF"/>
          </a:solidFill>
          <a:ln>
            <a:solidFill>
              <a:srgbClr val="646464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226" name="Rectangle 21"/>
          <p:cNvGrpSpPr/>
          <p:nvPr/>
        </p:nvGrpSpPr>
        <p:grpSpPr>
          <a:xfrm>
            <a:off x="11855383" y="558030"/>
            <a:ext cx="1332005" cy="468008"/>
            <a:chOff x="-1" y="0"/>
            <a:chExt cx="1332004" cy="468006"/>
          </a:xfrm>
        </p:grpSpPr>
        <p:sp>
          <p:nvSpPr>
            <p:cNvPr id="224" name="Rechteck"/>
            <p:cNvSpPr/>
            <p:nvPr/>
          </p:nvSpPr>
          <p:spPr>
            <a:xfrm>
              <a:off x="-2" y="-1"/>
              <a:ext cx="1332006" cy="468008"/>
            </a:xfrm>
            <a:prstGeom prst="rect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225" name="New TUI-Green…"/>
            <p:cNvSpPr txBox="1"/>
            <p:nvPr/>
          </p:nvSpPr>
          <p:spPr>
            <a:xfrm>
              <a:off x="106307" y="46799"/>
              <a:ext cx="1119387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New TUI-Green 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170.215.0</a:t>
              </a:r>
            </a:p>
          </p:txBody>
        </p:sp>
      </p:grpSp>
      <p:grpSp>
        <p:nvGrpSpPr>
          <p:cNvPr id="229" name="Rectangle 8"/>
          <p:cNvGrpSpPr/>
          <p:nvPr/>
        </p:nvGrpSpPr>
        <p:grpSpPr>
          <a:xfrm>
            <a:off x="11855383" y="1142151"/>
            <a:ext cx="1332005" cy="468006"/>
            <a:chOff x="-1" y="-1"/>
            <a:chExt cx="1332004" cy="468005"/>
          </a:xfrm>
        </p:grpSpPr>
        <p:sp>
          <p:nvSpPr>
            <p:cNvPr id="227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228" name="TUI-Yellow…"/>
            <p:cNvSpPr txBox="1"/>
            <p:nvPr/>
          </p:nvSpPr>
          <p:spPr>
            <a:xfrm>
              <a:off x="272882" y="46800"/>
              <a:ext cx="786235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TUI-Yellow 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255.225.0</a:t>
              </a:r>
            </a:p>
          </p:txBody>
        </p:sp>
      </p:grpSp>
      <p:grpSp>
        <p:nvGrpSpPr>
          <p:cNvPr id="232" name="Rectangle 14"/>
          <p:cNvGrpSpPr/>
          <p:nvPr/>
        </p:nvGrpSpPr>
        <p:grpSpPr>
          <a:xfrm>
            <a:off x="11855383" y="16572"/>
            <a:ext cx="1332005" cy="468008"/>
            <a:chOff x="-1" y="0"/>
            <a:chExt cx="1332004" cy="468006"/>
          </a:xfrm>
        </p:grpSpPr>
        <p:sp>
          <p:nvSpPr>
            <p:cNvPr id="230" name="Rechteck"/>
            <p:cNvSpPr/>
            <p:nvPr/>
          </p:nvSpPr>
          <p:spPr>
            <a:xfrm>
              <a:off x="-2" y="-1"/>
              <a:ext cx="1332006" cy="468008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231" name="TUI-Red…"/>
            <p:cNvSpPr txBox="1"/>
            <p:nvPr/>
          </p:nvSpPr>
          <p:spPr>
            <a:xfrm>
              <a:off x="371741" y="46799"/>
              <a:ext cx="588517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TUI-Red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239.0.0</a:t>
              </a:r>
            </a:p>
          </p:txBody>
        </p:sp>
      </p:grpSp>
      <p:grpSp>
        <p:nvGrpSpPr>
          <p:cNvPr id="235" name="Rectangle 6"/>
          <p:cNvGrpSpPr/>
          <p:nvPr/>
        </p:nvGrpSpPr>
        <p:grpSpPr>
          <a:xfrm>
            <a:off x="11855383" y="4501032"/>
            <a:ext cx="1332005" cy="468006"/>
            <a:chOff x="-1" y="-1"/>
            <a:chExt cx="1332004" cy="468005"/>
          </a:xfrm>
        </p:grpSpPr>
        <p:sp>
          <p:nvSpPr>
            <p:cNvPr id="233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 sz="1200">
                  <a:latin typeface="TUITypeLight"/>
                  <a:ea typeface="TUITypeLight"/>
                  <a:cs typeface="TUITypeLight"/>
                  <a:sym typeface="TUITypeLight"/>
                </a:defRPr>
              </a:pPr>
              <a:endParaRPr/>
            </a:p>
          </p:txBody>
        </p:sp>
        <p:sp>
          <p:nvSpPr>
            <p:cNvPr id="234" name="TUI-Black…"/>
            <p:cNvSpPr txBox="1"/>
            <p:nvPr/>
          </p:nvSpPr>
          <p:spPr>
            <a:xfrm>
              <a:off x="325195" y="51563"/>
              <a:ext cx="681609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TUI-Black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FFFFFF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0.0.0</a:t>
              </a:r>
            </a:p>
          </p:txBody>
        </p:sp>
      </p:grpSp>
      <p:grpSp>
        <p:nvGrpSpPr>
          <p:cNvPr id="238" name="Rectangle 11"/>
          <p:cNvGrpSpPr/>
          <p:nvPr/>
        </p:nvGrpSpPr>
        <p:grpSpPr>
          <a:xfrm>
            <a:off x="11854520" y="3916909"/>
            <a:ext cx="1332005" cy="468006"/>
            <a:chOff x="-1" y="-1"/>
            <a:chExt cx="1332004" cy="468005"/>
          </a:xfrm>
        </p:grpSpPr>
        <p:sp>
          <p:nvSpPr>
            <p:cNvPr id="236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rgbClr val="737373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237" name="New TUI-Grey…"/>
            <p:cNvSpPr txBox="1"/>
            <p:nvPr/>
          </p:nvSpPr>
          <p:spPr>
            <a:xfrm>
              <a:off x="174135" y="46800"/>
              <a:ext cx="983730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New TUI-Grey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115.115.115</a:t>
              </a:r>
            </a:p>
          </p:txBody>
        </p:sp>
      </p:grpSp>
      <p:grpSp>
        <p:nvGrpSpPr>
          <p:cNvPr id="241" name="Rectangle 8"/>
          <p:cNvGrpSpPr/>
          <p:nvPr/>
        </p:nvGrpSpPr>
        <p:grpSpPr>
          <a:xfrm>
            <a:off x="11854520" y="3332785"/>
            <a:ext cx="1332005" cy="468006"/>
            <a:chOff x="-1" y="-1"/>
            <a:chExt cx="1332004" cy="468005"/>
          </a:xfrm>
        </p:grpSpPr>
        <p:sp>
          <p:nvSpPr>
            <p:cNvPr id="239" name="Rechteck"/>
            <p:cNvSpPr/>
            <p:nvPr/>
          </p:nvSpPr>
          <p:spPr>
            <a:xfrm>
              <a:off x="-2" y="-2"/>
              <a:ext cx="1332006" cy="468006"/>
            </a:xfrm>
            <a:prstGeom prst="rect">
              <a:avLst/>
            </a:prstGeom>
            <a:solidFill>
              <a:srgbClr val="DCDCDC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t">
              <a:no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endParaRPr/>
            </a:p>
          </p:txBody>
        </p:sp>
        <p:sp>
          <p:nvSpPr>
            <p:cNvPr id="240" name="New TUI-Grey 25%…"/>
            <p:cNvSpPr txBox="1"/>
            <p:nvPr/>
          </p:nvSpPr>
          <p:spPr>
            <a:xfrm>
              <a:off x="452" y="46800"/>
              <a:ext cx="1331095" cy="355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New TUI-Grey 25%</a:t>
              </a:r>
            </a:p>
            <a:p>
              <a:pPr>
                <a:lnSpc>
                  <a:spcPct val="100000"/>
                </a:lnSpc>
                <a:defRPr sz="1200">
                  <a:solidFill>
                    <a:srgbClr val="000000"/>
                  </a:solidFill>
                  <a:latin typeface="TUITypeLight"/>
                  <a:ea typeface="TUITypeLight"/>
                  <a:cs typeface="TUITypeLight"/>
                  <a:sym typeface="TUITypeLight"/>
                </a:defRPr>
              </a:pPr>
              <a:r>
                <a:t>220.220.220</a:t>
              </a:r>
            </a:p>
          </p:txBody>
        </p:sp>
      </p:grpSp>
      <p:sp>
        <p:nvSpPr>
          <p:cNvPr id="242" name="Textfeld 28"/>
          <p:cNvSpPr txBox="1"/>
          <p:nvPr/>
        </p:nvSpPr>
        <p:spPr>
          <a:xfrm rot="5400000">
            <a:off x="12555885" y="3977306"/>
            <a:ext cx="1544809" cy="347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ts val="2000"/>
              </a:lnSpc>
              <a:defRPr sz="1800">
                <a:solidFill>
                  <a:srgbClr val="646464"/>
                </a:solidFill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Achromatic</a:t>
            </a:r>
          </a:p>
        </p:txBody>
      </p:sp>
      <p:sp>
        <p:nvSpPr>
          <p:cNvPr id="243" name="Rechteck 29"/>
          <p:cNvSpPr/>
          <p:nvPr/>
        </p:nvSpPr>
        <p:spPr>
          <a:xfrm>
            <a:off x="9040482" y="-2"/>
            <a:ext cx="2481596" cy="648335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8" tIns="46798" rIns="46798" bIns="46798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pic>
        <p:nvPicPr>
          <p:cNvPr id="24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12034" y="339246"/>
            <a:ext cx="1505218" cy="942754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868987" y="1550987"/>
            <a:ext cx="3007596" cy="4578352"/>
          </a:xfrm>
          <a:prstGeom prst="rect">
            <a:avLst/>
          </a:prstGeom>
        </p:spPr>
        <p:txBody>
          <a:bodyPr/>
          <a:lstStyle/>
          <a:p>
            <a:r>
              <a:t>Level 1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6" name="Bildplatzhalter 6"/>
          <p:cNvSpPr>
            <a:spLocks noGrp="1"/>
          </p:cNvSpPr>
          <p:nvPr>
            <p:ph type="pic" sz="half" idx="21"/>
          </p:nvPr>
        </p:nvSpPr>
        <p:spPr>
          <a:xfrm>
            <a:off x="504825" y="1550987"/>
            <a:ext cx="5148263" cy="45783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7" name="Titeltext"/>
          <p:cNvSpPr txBox="1">
            <a:spLocks noGrp="1"/>
          </p:cNvSpPr>
          <p:nvPr>
            <p:ph type="title"/>
          </p:nvPr>
        </p:nvSpPr>
        <p:spPr>
          <a:xfrm>
            <a:off x="504823" y="325350"/>
            <a:ext cx="8371759" cy="756003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24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0"/>
          <p:cNvSpPr/>
          <p:nvPr/>
        </p:nvSpPr>
        <p:spPr>
          <a:xfrm>
            <a:off x="-2" y="-1"/>
            <a:ext cx="3830136" cy="648335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6798" tIns="46798" rIns="46798" bIns="46798" anchor="ctr"/>
          <a:lstStyle/>
          <a:p>
            <a:pPr>
              <a:lnSpc>
                <a:spcPct val="80000"/>
              </a:lnSpc>
              <a:defRPr sz="1400" b="1">
                <a:latin typeface="+mn-lt"/>
                <a:ea typeface="+mn-ea"/>
                <a:cs typeface="+mn-cs"/>
                <a:sym typeface="TUIType"/>
              </a:defRPr>
            </a:pPr>
            <a:endParaRPr/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504826" y="1545254"/>
            <a:ext cx="2876732" cy="4584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Level 1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Head"/>
          <p:cNvSpPr txBox="1">
            <a:spLocks noGrp="1"/>
          </p:cNvSpPr>
          <p:nvPr>
            <p:ph type="title" hasCustomPrompt="1"/>
          </p:nvPr>
        </p:nvSpPr>
        <p:spPr>
          <a:xfrm>
            <a:off x="504826" y="325438"/>
            <a:ext cx="2876732" cy="75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Head</a:t>
            </a:r>
          </a:p>
        </p:txBody>
      </p:sp>
      <p:sp>
        <p:nvSpPr>
          <p:cNvPr id="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7981561" y="5868601"/>
            <a:ext cx="273653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1pPr>
      <a:lvl2pPr marL="0" marR="0" indent="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2pPr>
      <a:lvl3pPr marL="0" marR="0" indent="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3pPr>
      <a:lvl4pPr marL="0" marR="0" indent="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4pPr>
      <a:lvl5pPr marL="0" marR="0" indent="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5pPr>
      <a:lvl6pPr marL="0" marR="0" indent="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6pPr>
      <a:lvl7pPr marL="0" marR="0" indent="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7pPr>
      <a:lvl8pPr marL="0" marR="0" indent="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8pPr>
      <a:lvl9pPr marL="0" marR="0" indent="0" algn="l" defTabSz="282575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279400" algn="l"/>
        </a:tabLst>
        <a:defRPr sz="24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9pPr>
    </p:titleStyle>
    <p:bodyStyle>
      <a:lvl1pPr marL="266700" marR="0" indent="-266700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100000"/>
        <a:buFont typeface="Helvetica"/>
        <a:buChar char="•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1pPr>
      <a:lvl2pPr marL="542925" marR="0" indent="-276225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100000"/>
        <a:buFont typeface="Helvetica"/>
        <a:buChar char="•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2pPr>
      <a:lvl3pPr marL="809625" marR="0" indent="-266700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100000"/>
        <a:buFont typeface="Helvetica"/>
        <a:buChar char="•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3pPr>
      <a:lvl4pPr marL="1076325" marR="0" indent="-266700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100000"/>
        <a:buFont typeface="Helvetica"/>
        <a:buChar char="•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4pPr>
      <a:lvl5pPr marL="1343025" marR="0" indent="-266700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100000"/>
        <a:buFont typeface="Helvetica"/>
        <a:buChar char="•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5pPr>
      <a:lvl6pPr marL="3030140" marR="0" indent="-282176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70000"/>
        <a:buFont typeface="Helvetica"/>
        <a:buChar char="■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6pPr>
      <a:lvl7pPr marL="3487339" marR="0" indent="-282176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70000"/>
        <a:buFont typeface="Helvetica"/>
        <a:buChar char="■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7pPr>
      <a:lvl8pPr marL="3944539" marR="0" indent="-282178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70000"/>
        <a:buFont typeface="Helvetica"/>
        <a:buChar char="■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8pPr>
      <a:lvl9pPr marL="4401739" marR="0" indent="-282178" algn="l" defTabSz="1425575" rtl="0" latinLnBrk="0">
        <a:lnSpc>
          <a:spcPct val="95000"/>
        </a:lnSpc>
        <a:spcBef>
          <a:spcPts val="500"/>
        </a:spcBef>
        <a:spcAft>
          <a:spcPts val="0"/>
        </a:spcAft>
        <a:buClrTx/>
        <a:buSzPct val="70000"/>
        <a:buFont typeface="Helvetica"/>
        <a:buChar char="■"/>
        <a:tabLst>
          <a:tab pos="266700" algn="l"/>
          <a:tab pos="2082800" algn="l"/>
          <a:tab pos="4165600" algn="l"/>
          <a:tab pos="6261100" algn="l"/>
        </a:tabLst>
        <a:defRPr sz="1800" b="0" i="0" u="none" strike="noStrike" cap="none" spc="0" baseline="0">
          <a:solidFill>
            <a:schemeClr val="accent1"/>
          </a:solidFill>
          <a:uFillTx/>
          <a:latin typeface="TUITypeLight"/>
          <a:ea typeface="TUITypeLight"/>
          <a:cs typeface="TUITypeLight"/>
          <a:sym typeface="TUITypeLight"/>
        </a:defRPr>
      </a:lvl9pPr>
    </p:bodyStyle>
    <p:otherStyle>
      <a:lvl1pPr marL="0" marR="0" indent="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1pPr>
      <a:lvl2pPr marL="0" marR="0" indent="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2pPr>
      <a:lvl3pPr marL="0" marR="0" indent="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3pPr>
      <a:lvl4pPr marL="0" marR="0" indent="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4pPr>
      <a:lvl5pPr marL="0" marR="0" indent="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5pPr>
      <a:lvl6pPr marL="0" marR="0" indent="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6pPr>
      <a:lvl7pPr marL="0" marR="0" indent="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7pPr>
      <a:lvl8pPr marL="0" marR="0" indent="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8pPr>
      <a:lvl9pPr marL="0" marR="0" indent="0" algn="r" defTabSz="914400" rtl="0" latinLnBrk="0">
        <a:lnSpc>
          <a:spcPct val="9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UITyp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itel 2"/>
          <p:cNvSpPr txBox="1">
            <a:spLocks noGrp="1"/>
          </p:cNvSpPr>
          <p:nvPr>
            <p:ph type="title"/>
          </p:nvPr>
        </p:nvSpPr>
        <p:spPr>
          <a:xfrm>
            <a:off x="416557" y="347427"/>
            <a:ext cx="7940434" cy="756005"/>
          </a:xfrm>
          <a:prstGeom prst="rect">
            <a:avLst/>
          </a:prstGeom>
        </p:spPr>
        <p:txBody>
          <a:bodyPr/>
          <a:lstStyle/>
          <a:p>
            <a:pPr algn="ctr" defTabSz="206279">
              <a:tabLst>
                <a:tab pos="203200" algn="l"/>
              </a:tabLst>
              <a:defRPr sz="1500"/>
            </a:pPr>
            <a:r>
              <a:t>TUI BLUE Fitness &amp; Leisure Instructor</a:t>
            </a:r>
            <a:br/>
            <a:r>
              <a:t>Group Fitness B-License Face to Face Training </a:t>
            </a:r>
            <a:br/>
            <a:endParaRPr/>
          </a:p>
        </p:txBody>
      </p:sp>
      <p:graphicFrame>
        <p:nvGraphicFramePr>
          <p:cNvPr id="266" name="Tabelle 7"/>
          <p:cNvGraphicFramePr/>
          <p:nvPr/>
        </p:nvGraphicFramePr>
        <p:xfrm>
          <a:off x="416556" y="1500303"/>
          <a:ext cx="8422641" cy="505533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1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1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1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48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CET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Topic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Trainer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Room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09:00-13:00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Repeat Content from Online day 1-2 </a:t>
                      </a:r>
                      <a:br/>
                      <a:r>
                        <a:t>- Class Design &amp; Warm up </a:t>
                      </a:r>
                      <a:br/>
                      <a:r>
                        <a:t>- Music practice etc….</a:t>
                      </a:r>
                      <a:br/>
                      <a:r>
                        <a:t>- Review strength class that they needed to </a:t>
                      </a:r>
                      <a:br/>
                      <a:r>
                        <a:t>  prepare</a:t>
                      </a:r>
                      <a:br/>
                      <a:r>
                        <a:t>- MASTERCLASS Toning with Equipment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- Preparing a strength class with equipment,     - Review of the strength classes,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- Practice strength training, 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r>
                        <a:t>Domi Toppmöller &amp; Jutta Schuhn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Indoor Fitness Area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12:30-14:00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Lunch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Restaurant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14:00-18:00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Theory &amp; Practice how to create an Aerobics sequence, 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Short Example of Aerobic Freestyle 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Plan an Aerobic class, 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Review of the Aerobic classes 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r>
                        <a:t>Domi Toppmöller &amp; Jutta Schuhn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Indoor Fitness Area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18:00-19:30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Dinner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Restaurant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292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19:30-21:00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Practicing teaching Aerobics in Groups and with partners  Stretch &amp; Relax to finish 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r>
                        <a:t>Domi Toppmöller &amp; Jutta Schuhn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Indoor Fitness Area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67" name="Grafik 1" descr="Grafik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6556" y="283378"/>
            <a:ext cx="884104" cy="8841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Grafik 4" descr="Grafik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19794" y="192896"/>
            <a:ext cx="1646066" cy="77425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1" name="Ellipse 3"/>
          <p:cNvGrpSpPr/>
          <p:nvPr/>
        </p:nvGrpSpPr>
        <p:grpSpPr>
          <a:xfrm>
            <a:off x="8577943" y="2717071"/>
            <a:ext cx="2409183" cy="2341275"/>
            <a:chOff x="0" y="0"/>
            <a:chExt cx="2409182" cy="2341273"/>
          </a:xfrm>
        </p:grpSpPr>
        <p:sp>
          <p:nvSpPr>
            <p:cNvPr id="269" name="Oval"/>
            <p:cNvSpPr/>
            <p:nvPr/>
          </p:nvSpPr>
          <p:spPr>
            <a:xfrm>
              <a:off x="0" y="-1"/>
              <a:ext cx="2409183" cy="2341274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270" name="11.03.2022"/>
            <p:cNvSpPr txBox="1"/>
            <p:nvPr/>
          </p:nvSpPr>
          <p:spPr>
            <a:xfrm>
              <a:off x="388815" y="718705"/>
              <a:ext cx="1631551" cy="9038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6798" tIns="46798" rIns="46798" bIns="46798" numCol="1" anchor="ctr">
              <a:spAutoFit/>
            </a:bodyPr>
            <a:lstStyle/>
            <a:p>
              <a:pPr>
                <a:defRPr sz="1800" spc="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15th of April </a:t>
              </a:r>
            </a:p>
            <a:p>
              <a:pPr>
                <a:defRPr sz="1800" spc="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2023</a:t>
              </a:r>
            </a:p>
          </p:txBody>
        </p:sp>
      </p:grpSp>
    </p:spTree>
  </p:cSld>
  <p:clrMapOvr>
    <a:masterClrMapping/>
  </p:clrMapOvr>
  <p:transition spd="med" advClick="0" advTm="8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Titel 2"/>
          <p:cNvSpPr txBox="1">
            <a:spLocks noGrp="1"/>
          </p:cNvSpPr>
          <p:nvPr>
            <p:ph type="title"/>
          </p:nvPr>
        </p:nvSpPr>
        <p:spPr>
          <a:xfrm>
            <a:off x="416557" y="347427"/>
            <a:ext cx="7940434" cy="756005"/>
          </a:xfrm>
          <a:prstGeom prst="rect">
            <a:avLst/>
          </a:prstGeom>
        </p:spPr>
        <p:txBody>
          <a:bodyPr/>
          <a:lstStyle/>
          <a:p>
            <a:pPr algn="ctr" defTabSz="206279">
              <a:tabLst>
                <a:tab pos="203200" algn="l"/>
              </a:tabLst>
              <a:defRPr sz="1500"/>
            </a:pPr>
            <a:r>
              <a:t>TUI BLUE Fitness &amp; Leisure Instructor</a:t>
            </a:r>
            <a:br/>
            <a:r>
              <a:t>Group Fitness B-License</a:t>
            </a:r>
            <a:br/>
            <a:endParaRPr/>
          </a:p>
        </p:txBody>
      </p:sp>
      <p:graphicFrame>
        <p:nvGraphicFramePr>
          <p:cNvPr id="274" name="Tabelle 7"/>
          <p:cNvGraphicFramePr/>
          <p:nvPr/>
        </p:nvGraphicFramePr>
        <p:xfrm>
          <a:off x="416670" y="1813234"/>
          <a:ext cx="8422641" cy="200325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084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1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32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CET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Topic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Trainer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Room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09:00-13:00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MASTERCLASS Core 3D, 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Concept of Core 3D and how to plan a class, 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Preparing a Core 3D class, 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Review of the Core 3D lasses 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r>
                        <a:t>Domi Toppmöller &amp; Jutta Schuhn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Indoor Fitness Area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12:30-14:00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Lunch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Restaurant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14:00-18:00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General guidelines for a healthy back class </a:t>
                      </a:r>
                      <a:br/>
                      <a:endParaRPr/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Theory: motivation &amp; corrections in group training &amp; practicing that, 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endParaRPr/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Practicing: teaching Core 3D  and healthy back exercises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r>
                        <a:t>Domi Toppmöller &amp; Jutta Schuhn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Indoor Fitness Area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18:00-19:30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Dinner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Restaurant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19:30-21:00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Practicing teaching Core 3D / Healthy back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Practicing teaching Stretching 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r>
                        <a:t>Domi Toppmöller &amp; Jutta Schuhn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Indoor Fitness Area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75" name="Grafik 1" descr="Grafik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6556" y="283378"/>
            <a:ext cx="884104" cy="8841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76" name="Grafik 4" descr="Grafik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5291" y="205860"/>
            <a:ext cx="1646067" cy="77426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9" name="Ellipse 3"/>
          <p:cNvGrpSpPr/>
          <p:nvPr/>
        </p:nvGrpSpPr>
        <p:grpSpPr>
          <a:xfrm>
            <a:off x="8577943" y="2717071"/>
            <a:ext cx="2409183" cy="2341275"/>
            <a:chOff x="0" y="0"/>
            <a:chExt cx="2409182" cy="2341273"/>
          </a:xfrm>
        </p:grpSpPr>
        <p:sp>
          <p:nvSpPr>
            <p:cNvPr id="277" name="Oval"/>
            <p:cNvSpPr/>
            <p:nvPr/>
          </p:nvSpPr>
          <p:spPr>
            <a:xfrm>
              <a:off x="0" y="-1"/>
              <a:ext cx="2409183" cy="2341274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278" name="12.03.2022"/>
            <p:cNvSpPr txBox="1"/>
            <p:nvPr/>
          </p:nvSpPr>
          <p:spPr>
            <a:xfrm>
              <a:off x="388815" y="718705"/>
              <a:ext cx="1631551" cy="9038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6798" tIns="46798" rIns="46798" bIns="46798" numCol="1" anchor="ctr">
              <a:spAutoFit/>
            </a:bodyPr>
            <a:lstStyle/>
            <a:p>
              <a:pPr>
                <a:defRPr sz="1800" spc="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16th of April </a:t>
              </a:r>
            </a:p>
            <a:p>
              <a:pPr>
                <a:defRPr sz="1800" spc="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2023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itel 2"/>
          <p:cNvSpPr txBox="1">
            <a:spLocks noGrp="1"/>
          </p:cNvSpPr>
          <p:nvPr>
            <p:ph type="title"/>
          </p:nvPr>
        </p:nvSpPr>
        <p:spPr>
          <a:xfrm>
            <a:off x="416557" y="347427"/>
            <a:ext cx="7940434" cy="756005"/>
          </a:xfrm>
          <a:prstGeom prst="rect">
            <a:avLst/>
          </a:prstGeom>
        </p:spPr>
        <p:txBody>
          <a:bodyPr/>
          <a:lstStyle/>
          <a:p>
            <a:pPr algn="ctr" defTabSz="206279">
              <a:tabLst>
                <a:tab pos="203200" algn="l"/>
              </a:tabLst>
              <a:defRPr sz="1500"/>
            </a:pPr>
            <a:r>
              <a:t>TUI BLUE Fitness &amp; Leisure Instructor</a:t>
            </a:r>
            <a:br/>
            <a:r>
              <a:t>Group Fitness B-License</a:t>
            </a:r>
            <a:br/>
            <a:endParaRPr/>
          </a:p>
        </p:txBody>
      </p:sp>
      <p:graphicFrame>
        <p:nvGraphicFramePr>
          <p:cNvPr id="282" name="Tabelle 7"/>
          <p:cNvGraphicFramePr/>
          <p:nvPr/>
        </p:nvGraphicFramePr>
        <p:xfrm>
          <a:off x="416556" y="1298169"/>
          <a:ext cx="8422641" cy="200325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1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2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32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CET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Topic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Trainer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Room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09:00-13:00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Step Training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STEP MASTERCLASS </a:t>
                      </a:r>
                      <a:r>
                        <a:rPr i="1">
                          <a:solidFill>
                            <a:srgbClr val="FF2600"/>
                          </a:solidFill>
                        </a:rPr>
                        <a:t/>
                      </a:r>
                      <a:br>
                        <a:rPr i="1">
                          <a:solidFill>
                            <a:srgbClr val="FF2600"/>
                          </a:solidFill>
                        </a:rPr>
                      </a:br>
                      <a:r>
                        <a:t>- Basic steps and how to set up an easy cardio </a:t>
                      </a:r>
                      <a:br/>
                      <a:r>
                        <a:t>  part in Step training</a:t>
                      </a:r>
                      <a:br/>
                      <a:r>
                        <a:t>- prepare and practice a Step part in groups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r>
                        <a:t>Domi Toppmöller &amp; Jutta Schuhn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Indoor Fitness Area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12:30-14:00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Lunch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Restaurant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14:00-18:00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Theory &amp; Practice: Cool Down &amp; Stretch, 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Preparing a stretch part, </a:t>
                      </a:r>
                      <a:br/>
                      <a:r>
                        <a:t>review of the stretch part 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r>
                        <a:t>Domi Toppmöller &amp; Jutta Schuhn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Indoor Fitness Area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18:00-19:30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Dinner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Restaurant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19:30-21:00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Practice: create your Step class &amp; practice teaching it  Mobility to finish the day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r>
                        <a:t>Domi Toppmöller &amp; Jutta Schuhn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Indoor Fitness Area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83" name="Grafik 1" descr="Grafik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6556" y="283378"/>
            <a:ext cx="884104" cy="8841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Grafik 4" descr="Grafik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5291" y="205860"/>
            <a:ext cx="1646067" cy="77426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87" name="Ellipse 3"/>
          <p:cNvGrpSpPr/>
          <p:nvPr/>
        </p:nvGrpSpPr>
        <p:grpSpPr>
          <a:xfrm>
            <a:off x="8577943" y="2717071"/>
            <a:ext cx="2409183" cy="2341275"/>
            <a:chOff x="0" y="0"/>
            <a:chExt cx="2409182" cy="2341273"/>
          </a:xfrm>
        </p:grpSpPr>
        <p:sp>
          <p:nvSpPr>
            <p:cNvPr id="285" name="Oval"/>
            <p:cNvSpPr/>
            <p:nvPr/>
          </p:nvSpPr>
          <p:spPr>
            <a:xfrm>
              <a:off x="0" y="-1"/>
              <a:ext cx="2409183" cy="2341274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286" name="13.03.2022"/>
            <p:cNvSpPr txBox="1"/>
            <p:nvPr/>
          </p:nvSpPr>
          <p:spPr>
            <a:xfrm>
              <a:off x="388815" y="718705"/>
              <a:ext cx="1631551" cy="9038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6798" tIns="46798" rIns="46798" bIns="46798" numCol="1" anchor="ctr">
              <a:spAutoFit/>
            </a:bodyPr>
            <a:lstStyle/>
            <a:p>
              <a:pPr>
                <a:defRPr sz="1800" spc="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17th of April</a:t>
              </a:r>
            </a:p>
            <a:p>
              <a:pPr>
                <a:defRPr sz="1800" spc="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2023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el 2"/>
          <p:cNvSpPr txBox="1">
            <a:spLocks noGrp="1"/>
          </p:cNvSpPr>
          <p:nvPr>
            <p:ph type="title"/>
          </p:nvPr>
        </p:nvSpPr>
        <p:spPr>
          <a:xfrm>
            <a:off x="416557" y="347427"/>
            <a:ext cx="7940434" cy="756005"/>
          </a:xfrm>
          <a:prstGeom prst="rect">
            <a:avLst/>
          </a:prstGeom>
        </p:spPr>
        <p:txBody>
          <a:bodyPr/>
          <a:lstStyle/>
          <a:p>
            <a:pPr algn="ctr" defTabSz="206279">
              <a:tabLst>
                <a:tab pos="203200" algn="l"/>
              </a:tabLst>
              <a:defRPr sz="1500"/>
            </a:pPr>
            <a:r>
              <a:t>TUI BLUE Fitness &amp; Leisure Instructor</a:t>
            </a:r>
            <a:br/>
            <a:r>
              <a:t>Group Fitness B-License</a:t>
            </a:r>
            <a:br/>
            <a:endParaRPr/>
          </a:p>
        </p:txBody>
      </p:sp>
      <p:graphicFrame>
        <p:nvGraphicFramePr>
          <p:cNvPr id="290" name="Tabelle 7"/>
          <p:cNvGraphicFramePr/>
          <p:nvPr/>
        </p:nvGraphicFramePr>
        <p:xfrm>
          <a:off x="416556" y="1370012"/>
          <a:ext cx="8422641" cy="2418846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09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9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32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CET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Topic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Trainer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Room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09:00-13:00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Review and Practice: Workout (with &amp; without equipment), Core 3D/ Healthy Back 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Full class for every topic and practical preparation for the exam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r>
                        <a:t>Domi Toppmöller &amp; Jutta Schuhn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Indoor Fitness Area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12:30-14:00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Lunch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Restaurant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14:00-18:00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Review and Practice: Aerobics, Step, Circuit Training, 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Full class for every topic and practical preparation for the exam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r>
                        <a:t>Domi Toppmöller &amp; Jutta Schuhn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Indoor Fitness Area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18:00-19:30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Dinner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Restaurant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958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19:30-21:00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Exam preparation &amp; possible catch-up topic  Stretching for all if needed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r>
                        <a:t>Domi Toppmöller &amp; Jutta Schuhn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Indoor Fitness Area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91" name="Grafik 1" descr="Grafik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6556" y="283378"/>
            <a:ext cx="884104" cy="8841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Grafik 4" descr="Grafik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5291" y="205860"/>
            <a:ext cx="1646067" cy="77426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5" name="Ellipse 3"/>
          <p:cNvGrpSpPr/>
          <p:nvPr/>
        </p:nvGrpSpPr>
        <p:grpSpPr>
          <a:xfrm>
            <a:off x="8577943" y="2717071"/>
            <a:ext cx="2409183" cy="2341275"/>
            <a:chOff x="0" y="0"/>
            <a:chExt cx="2409182" cy="2341273"/>
          </a:xfrm>
        </p:grpSpPr>
        <p:sp>
          <p:nvSpPr>
            <p:cNvPr id="293" name="Oval"/>
            <p:cNvSpPr/>
            <p:nvPr/>
          </p:nvSpPr>
          <p:spPr>
            <a:xfrm>
              <a:off x="0" y="-1"/>
              <a:ext cx="2409183" cy="2341274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294" name="14.03.2022"/>
            <p:cNvSpPr txBox="1"/>
            <p:nvPr/>
          </p:nvSpPr>
          <p:spPr>
            <a:xfrm>
              <a:off x="388815" y="718705"/>
              <a:ext cx="1631551" cy="9038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6798" tIns="46798" rIns="46798" bIns="46798" numCol="1" anchor="ctr">
              <a:spAutoFit/>
            </a:bodyPr>
            <a:lstStyle/>
            <a:p>
              <a:pPr>
                <a:defRPr sz="1800" spc="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18th of April</a:t>
              </a:r>
            </a:p>
            <a:p>
              <a:pPr>
                <a:defRPr sz="1800" spc="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2023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itel 2"/>
          <p:cNvSpPr txBox="1">
            <a:spLocks noGrp="1"/>
          </p:cNvSpPr>
          <p:nvPr>
            <p:ph type="title"/>
          </p:nvPr>
        </p:nvSpPr>
        <p:spPr>
          <a:xfrm>
            <a:off x="416557" y="347427"/>
            <a:ext cx="7940434" cy="756005"/>
          </a:xfrm>
          <a:prstGeom prst="rect">
            <a:avLst/>
          </a:prstGeom>
        </p:spPr>
        <p:txBody>
          <a:bodyPr/>
          <a:lstStyle/>
          <a:p>
            <a:pPr algn="ctr" defTabSz="206279">
              <a:tabLst>
                <a:tab pos="203200" algn="l"/>
              </a:tabLst>
              <a:defRPr sz="1500"/>
            </a:pPr>
            <a:r>
              <a:t>TUI BLUE Fitness &amp; Leisure Instructor</a:t>
            </a:r>
            <a:br/>
            <a:r>
              <a:t>Group Fitness B-License</a:t>
            </a:r>
            <a:br/>
            <a:endParaRPr/>
          </a:p>
        </p:txBody>
      </p:sp>
      <p:graphicFrame>
        <p:nvGraphicFramePr>
          <p:cNvPr id="298" name="Tabelle 7"/>
          <p:cNvGraphicFramePr/>
          <p:nvPr/>
        </p:nvGraphicFramePr>
        <p:xfrm>
          <a:off x="416556" y="1579028"/>
          <a:ext cx="8422641" cy="1696885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088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4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32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CET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Topic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Trainer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Room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09:00-13:00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Practical exam and personal feedback 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r>
                        <a:t>Domi Toppmöller &amp; Jutta Schuhn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Indoor Fitness Area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2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12:30-14:00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Lunch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Restaurant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14:00-18:30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practical exam and personal Feedback 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r>
                        <a:t>Domi Toppmöller &amp; Jutta Schuhn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Indoor Fitness Area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18:30-19:30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Dinner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Restaurant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99" name="Grafik 1" descr="Grafik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6556" y="283378"/>
            <a:ext cx="884104" cy="8841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Grafik 4" descr="Grafik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5291" y="205860"/>
            <a:ext cx="1646067" cy="77426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3" name="Ellipse 3"/>
          <p:cNvGrpSpPr/>
          <p:nvPr/>
        </p:nvGrpSpPr>
        <p:grpSpPr>
          <a:xfrm>
            <a:off x="8577943" y="2717071"/>
            <a:ext cx="2409183" cy="2341275"/>
            <a:chOff x="0" y="0"/>
            <a:chExt cx="2409182" cy="2341273"/>
          </a:xfrm>
        </p:grpSpPr>
        <p:sp>
          <p:nvSpPr>
            <p:cNvPr id="301" name="Oval"/>
            <p:cNvSpPr/>
            <p:nvPr/>
          </p:nvSpPr>
          <p:spPr>
            <a:xfrm>
              <a:off x="0" y="-1"/>
              <a:ext cx="2409183" cy="2341274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302" name="15.03.2022"/>
            <p:cNvSpPr txBox="1"/>
            <p:nvPr/>
          </p:nvSpPr>
          <p:spPr>
            <a:xfrm>
              <a:off x="388815" y="718705"/>
              <a:ext cx="1631551" cy="9038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6798" tIns="46798" rIns="46798" bIns="46798" numCol="1" anchor="ctr">
              <a:spAutoFit/>
            </a:bodyPr>
            <a:lstStyle/>
            <a:p>
              <a:pPr>
                <a:defRPr sz="1800" spc="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19th of April</a:t>
              </a:r>
            </a:p>
            <a:p>
              <a:pPr>
                <a:defRPr sz="1800" spc="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2023</a:t>
              </a:r>
            </a:p>
          </p:txBody>
        </p:sp>
      </p:grpSp>
      <p:sp>
        <p:nvSpPr>
          <p:cNvPr id="304" name="Textfeld 5"/>
          <p:cNvSpPr txBox="1"/>
          <p:nvPr/>
        </p:nvSpPr>
        <p:spPr>
          <a:xfrm>
            <a:off x="160763" y="2367972"/>
            <a:ext cx="7807235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800" b="1">
                <a:latin typeface="+mn-lt"/>
                <a:ea typeface="+mn-ea"/>
                <a:cs typeface="+mn-cs"/>
                <a:sym typeface="TUIType"/>
              </a:defRPr>
            </a:lvl1pPr>
          </a:lstStyle>
          <a:p>
            <a:r>
              <a:t>Good luck!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itel 2"/>
          <p:cNvSpPr txBox="1">
            <a:spLocks noGrp="1"/>
          </p:cNvSpPr>
          <p:nvPr>
            <p:ph type="title"/>
          </p:nvPr>
        </p:nvSpPr>
        <p:spPr>
          <a:xfrm>
            <a:off x="416557" y="347427"/>
            <a:ext cx="7940434" cy="756005"/>
          </a:xfrm>
          <a:prstGeom prst="rect">
            <a:avLst/>
          </a:prstGeom>
        </p:spPr>
        <p:txBody>
          <a:bodyPr/>
          <a:lstStyle/>
          <a:p>
            <a:pPr algn="ctr" defTabSz="206279">
              <a:tabLst>
                <a:tab pos="203200" algn="l"/>
              </a:tabLst>
              <a:defRPr sz="1500"/>
            </a:pPr>
            <a:r>
              <a:t>TUI BLUE Fitness &amp; Leisure Instructor</a:t>
            </a:r>
            <a:br/>
            <a:r>
              <a:t>Fitness Concept</a:t>
            </a:r>
            <a:br/>
            <a:endParaRPr/>
          </a:p>
        </p:txBody>
      </p:sp>
      <p:graphicFrame>
        <p:nvGraphicFramePr>
          <p:cNvPr id="307" name="Tabelle 7"/>
          <p:cNvGraphicFramePr/>
          <p:nvPr/>
        </p:nvGraphicFramePr>
        <p:xfrm>
          <a:off x="416556" y="1474126"/>
          <a:ext cx="8422640" cy="3347737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063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7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0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32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CET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Topic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Trainer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Room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09:00-13:00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Functional Training</a:t>
                      </a:r>
                      <a:br/>
                      <a:r>
                        <a:t>- What is Functional Training and what is the difference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MASTERCLASS FUNCTIONAL TRAINING</a:t>
                      </a:r>
                    </a:p>
                    <a:p>
                      <a:pPr marL="140368" indent="-140368" algn="l">
                        <a:lnSpc>
                          <a:spcPct val="100000"/>
                        </a:lnSpc>
                        <a:buSzPct val="100000"/>
                        <a:buChar char="-"/>
                        <a:defRPr sz="1400"/>
                      </a:pPr>
                      <a:r>
                        <a:t>Fundamental Moves and the exercises behind it</a:t>
                      </a:r>
                    </a:p>
                    <a:p>
                      <a:pPr marL="140368" indent="-140368" algn="l">
                        <a:lnSpc>
                          <a:spcPct val="100000"/>
                        </a:lnSpc>
                        <a:buSzPct val="100000"/>
                        <a:buChar char="-"/>
                        <a:defRPr sz="1400"/>
                      </a:pPr>
                      <a:r>
                        <a:t>Functional Training in Group Fitness</a:t>
                      </a:r>
                    </a:p>
                    <a:p>
                      <a:pPr marL="140368" indent="-140368" algn="l">
                        <a:lnSpc>
                          <a:spcPct val="100000"/>
                        </a:lnSpc>
                        <a:buSzPct val="100000"/>
                        <a:buChar char="-"/>
                        <a:defRPr sz="1400"/>
                      </a:pPr>
                      <a:r>
                        <a:t>Typical Functional Equipment and Equipment knowledge &amp; usage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r>
                        <a:t>Domi Toppmöller &amp; Jutta Schuhn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Indoor Fitness Area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12:30-14:00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</a:rPr>
                        <a:t>Lunch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Restaurant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14:00-18:00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Class design for Functional class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Theory: Coaching skills, Safety skills, Class timing etc.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Preparing a Functional Tr. Class, </a:t>
                      </a:r>
                    </a:p>
                    <a:p>
                      <a:pPr algn="l">
                        <a:lnSpc>
                          <a:spcPct val="100000"/>
                        </a:lnSpc>
                        <a:defRPr sz="1400"/>
                      </a:pPr>
                      <a:r>
                        <a:t>Review of the Functional Tr. classes 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r>
                        <a:t>Domi Toppmöller &amp; Jutta Schuhn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Indoor Fitness Area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18:00-19:30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Dinner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400">
                          <a:latin typeface="TUITypeLight"/>
                          <a:ea typeface="TUITypeLight"/>
                          <a:cs typeface="TUITypeLight"/>
                          <a:sym typeface="TUITypeLight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chemeClr val="accent1"/>
                          </a:solidFill>
                          <a:latin typeface="TUITypeLight"/>
                          <a:ea typeface="TUITypeLight"/>
                          <a:cs typeface="TUITypeLight"/>
                          <a:sym typeface="TUITypeLight"/>
                        </a:rPr>
                        <a:t>Restaurant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08" name="Grafik 1" descr="Grafik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6556" y="283378"/>
            <a:ext cx="884104" cy="88410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1" name="Ellipse 3"/>
          <p:cNvGrpSpPr/>
          <p:nvPr/>
        </p:nvGrpSpPr>
        <p:grpSpPr>
          <a:xfrm>
            <a:off x="8577942" y="2717073"/>
            <a:ext cx="2409184" cy="2341274"/>
            <a:chOff x="-1" y="-1"/>
            <a:chExt cx="2409183" cy="2341273"/>
          </a:xfrm>
        </p:grpSpPr>
        <p:sp>
          <p:nvSpPr>
            <p:cNvPr id="309" name="Oval"/>
            <p:cNvSpPr/>
            <p:nvPr/>
          </p:nvSpPr>
          <p:spPr>
            <a:xfrm>
              <a:off x="-2" y="-2"/>
              <a:ext cx="2409185" cy="2341275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6798" tIns="46798" rIns="46798" bIns="46798" numCol="1" anchor="ctr">
              <a:noAutofit/>
            </a:bodyPr>
            <a:lstStyle/>
            <a:p>
              <a:pPr>
                <a:defRPr sz="1800" spc="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endParaRPr/>
            </a:p>
          </p:txBody>
        </p:sp>
        <p:sp>
          <p:nvSpPr>
            <p:cNvPr id="310" name="19.03.2022"/>
            <p:cNvSpPr txBox="1"/>
            <p:nvPr/>
          </p:nvSpPr>
          <p:spPr>
            <a:xfrm>
              <a:off x="388815" y="718704"/>
              <a:ext cx="1631550" cy="9038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6798" tIns="46798" rIns="46798" bIns="46798" numCol="1" anchor="ctr">
              <a:spAutoFit/>
            </a:bodyPr>
            <a:lstStyle/>
            <a:p>
              <a:pPr>
                <a:defRPr sz="1800" spc="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20th of April</a:t>
              </a:r>
            </a:p>
            <a:p>
              <a:pPr>
                <a:defRPr sz="1800" spc="3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TUIType"/>
                </a:defRPr>
              </a:pPr>
              <a:r>
                <a:t>2023</a:t>
              </a:r>
            </a:p>
          </p:txBody>
        </p:sp>
      </p:grpSp>
      <p:pic>
        <p:nvPicPr>
          <p:cNvPr id="312" name="Grafik 4" descr="Grafik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5291" y="205860"/>
            <a:ext cx="1646067" cy="7742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017924_TUI_Infochannel_PPT_Vorlage_16x9">
  <a:themeElements>
    <a:clrScheme name="2017924_TUI_Infochannel_PPT_Vorlage_16x9">
      <a:dk1>
        <a:srgbClr val="092A5E"/>
      </a:dk1>
      <a:lt1>
        <a:srgbClr val="FFFFFF"/>
      </a:lt1>
      <a:dk2>
        <a:srgbClr val="A7A7A7"/>
      </a:dk2>
      <a:lt2>
        <a:srgbClr val="535353"/>
      </a:lt2>
      <a:accent1>
        <a:srgbClr val="092A5E"/>
      </a:accent1>
      <a:accent2>
        <a:srgbClr val="C2E6FA"/>
      </a:accent2>
      <a:accent3>
        <a:srgbClr val="70CBF4"/>
      </a:accent3>
      <a:accent4>
        <a:srgbClr val="EF0000"/>
      </a:accent4>
      <a:accent5>
        <a:srgbClr val="FFE100"/>
      </a:accent5>
      <a:accent6>
        <a:srgbClr val="AAD700"/>
      </a:accent6>
      <a:hlink>
        <a:srgbClr val="0000FF"/>
      </a:hlink>
      <a:folHlink>
        <a:srgbClr val="FF00FF"/>
      </a:folHlink>
    </a:clrScheme>
    <a:fontScheme name="2017924_TUI_Infochannel_PPT_Vorlage_16x9">
      <a:majorFont>
        <a:latin typeface="Helvetica"/>
        <a:ea typeface="Helvetica"/>
        <a:cs typeface="Helvetica"/>
      </a:majorFont>
      <a:minorFont>
        <a:latin typeface="TUIType"/>
        <a:ea typeface="TUIType"/>
        <a:cs typeface="TUIType"/>
      </a:minorFont>
    </a:fontScheme>
    <a:fmtScheme name="2017924_TUI_Infochannel_PPT_Vorlage_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6798" tIns="46798" rIns="46798" bIns="46798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017924_TUI_Infochannel_PPT_Vorlage_16x9">
  <a:themeElements>
    <a:clrScheme name="2017924_TUI_Infochannel_PPT_Vorlage_16x9">
      <a:dk1>
        <a:srgbClr val="092A5E"/>
      </a:dk1>
      <a:lt1>
        <a:srgbClr val="5E5B55"/>
      </a:lt1>
      <a:dk2>
        <a:srgbClr val="A7A7A7"/>
      </a:dk2>
      <a:lt2>
        <a:srgbClr val="535353"/>
      </a:lt2>
      <a:accent1>
        <a:srgbClr val="092A5E"/>
      </a:accent1>
      <a:accent2>
        <a:srgbClr val="C2E6FA"/>
      </a:accent2>
      <a:accent3>
        <a:srgbClr val="70CBF4"/>
      </a:accent3>
      <a:accent4>
        <a:srgbClr val="EF0000"/>
      </a:accent4>
      <a:accent5>
        <a:srgbClr val="FFE100"/>
      </a:accent5>
      <a:accent6>
        <a:srgbClr val="AAD700"/>
      </a:accent6>
      <a:hlink>
        <a:srgbClr val="0000FF"/>
      </a:hlink>
      <a:folHlink>
        <a:srgbClr val="FF00FF"/>
      </a:folHlink>
    </a:clrScheme>
    <a:fontScheme name="2017924_TUI_Infochannel_PPT_Vorlage_16x9">
      <a:majorFont>
        <a:latin typeface="Helvetica"/>
        <a:ea typeface="Helvetica"/>
        <a:cs typeface="Helvetica"/>
      </a:majorFont>
      <a:minorFont>
        <a:latin typeface="TUIType"/>
        <a:ea typeface="TUIType"/>
        <a:cs typeface="TUIType"/>
      </a:minorFont>
    </a:fontScheme>
    <a:fmtScheme name="2017924_TUI_Infochannel_PPT_Vorlage_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6798" tIns="46798" rIns="46798" bIns="46798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1121E6692EEE4D8FB462691D6915FB" ma:contentTypeVersion="19" ma:contentTypeDescription="Create a new document." ma:contentTypeScope="" ma:versionID="508b10f7660b2ad54d4db325fd2a3482">
  <xsd:schema xmlns:xsd="http://www.w3.org/2001/XMLSchema" xmlns:xs="http://www.w3.org/2001/XMLSchema" xmlns:p="http://schemas.microsoft.com/office/2006/metadata/properties" xmlns:ns2="5eac985c-67ad-42d5-bb7b-a6cd87f722fe" xmlns:ns3="9f50c78d-90d2-4956-b20a-91b10e5fa292" targetNamespace="http://schemas.microsoft.com/office/2006/metadata/properties" ma:root="true" ma:fieldsID="11bac39e7cdb97be6548b5a7f6575765" ns2:_="" ns3:_="">
    <xsd:import namespace="5eac985c-67ad-42d5-bb7b-a6cd87f722fe"/>
    <xsd:import namespace="9f50c78d-90d2-4956-b20a-91b10e5fa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Hotel_x0020_Are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Link" minOccurs="0"/>
                <xsd:element ref="ns2:FolderPa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ac985c-67ad-42d5-bb7b-a6cd87f72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Hotel_x0020_Area" ma:index="20" nillable="true" ma:displayName="Hotel Area" ma:default="Other" ma:format="Dropdown" ma:internalName="Hotel_x0020_Area">
      <xsd:simpleType>
        <xsd:union memberTypes="dms:Text">
          <xsd:simpleType>
            <xsd:restriction base="dms:Choice">
              <xsd:enumeration value="F&amp;B"/>
              <xsd:enumeration value="Child Care"/>
              <xsd:enumeration value="Entertainment"/>
              <xsd:enumeration value="Housekeeping"/>
              <xsd:enumeration value="Activity"/>
              <xsd:enumeration value="Sport"/>
              <xsd:enumeration value="Wellbeing"/>
              <xsd:enumeration value="Front Office"/>
              <xsd:enumeration value="Beach"/>
              <xsd:enumeration value="Pool"/>
              <xsd:enumeration value="Garden"/>
              <xsd:enumeration value="Guest Room"/>
              <xsd:enumeration value="Other"/>
            </xsd:restriction>
          </xsd:simpleType>
        </xsd:un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8089e34-835d-4700-8242-4310708c87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Link" ma:index="25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FolderPath" ma:index="26" nillable="true" ma:displayName="FolderPath" ma:format="Dropdown" ma:internalName="FolderPath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0c78d-90d2-4956-b20a-91b10e5fa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cc8d6730-bde4-44e9-84ae-65e9c8bf35a8}" ma:internalName="TaxCatchAll" ma:showField="CatchAllData" ma:web="9f50c78d-90d2-4956-b20a-91b10e5fa2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otel_x0020_Area xmlns="5eac985c-67ad-42d5-bb7b-a6cd87f722fe">Other</Hotel_x0020_Area>
    <TaxCatchAll xmlns="9f50c78d-90d2-4956-b20a-91b10e5fa292"/>
    <lcf76f155ced4ddcb4097134ff3c332f xmlns="5eac985c-67ad-42d5-bb7b-a6cd87f722fe">
      <Terms xmlns="http://schemas.microsoft.com/office/infopath/2007/PartnerControls"/>
    </lcf76f155ced4ddcb4097134ff3c332f>
    <FolderPath xmlns="5eac985c-67ad-42d5-bb7b-a6cd87f722fe" xsi:nil="true"/>
    <Link xmlns="5eac985c-67ad-42d5-bb7b-a6cd87f722fe">
      <Url xsi:nil="true"/>
      <Description xsi:nil="true"/>
    </Link>
  </documentManagement>
</p:properties>
</file>

<file path=customXml/itemProps1.xml><?xml version="1.0" encoding="utf-8"?>
<ds:datastoreItem xmlns:ds="http://schemas.openxmlformats.org/officeDocument/2006/customXml" ds:itemID="{2A346FEA-F498-4323-A93A-05CA25BCFD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ac985c-67ad-42d5-bb7b-a6cd87f722fe"/>
    <ds:schemaRef ds:uri="9f50c78d-90d2-4956-b20a-91b10e5fa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A8DBC2-1C4C-46B3-8000-A432391755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8B3E9F-7722-452E-A989-F624407461FC}">
  <ds:schemaRefs>
    <ds:schemaRef ds:uri="5eac985c-67ad-42d5-bb7b-a6cd87f722fe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9f50c78d-90d2-4956-b20a-91b10e5fa29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677</Words>
  <Application>Microsoft Office PowerPoint</Application>
  <PresentationFormat>Benutzerdefiniert</PresentationFormat>
  <Paragraphs>166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Helvetica</vt:lpstr>
      <vt:lpstr>TUIType</vt:lpstr>
      <vt:lpstr>TUITypeLight</vt:lpstr>
      <vt:lpstr>2017924_TUI_Infochannel_PPT_Vorlage_16x9</vt:lpstr>
      <vt:lpstr>TUI BLUE Fitness &amp; Leisure Instructor Group Fitness B-License Face to Face Training  </vt:lpstr>
      <vt:lpstr>TUI BLUE Fitness &amp; Leisure Instructor Group Fitness B-License </vt:lpstr>
      <vt:lpstr>TUI BLUE Fitness &amp; Leisure Instructor Group Fitness B-License </vt:lpstr>
      <vt:lpstr>TUI BLUE Fitness &amp; Leisure Instructor Group Fitness B-License </vt:lpstr>
      <vt:lpstr>TUI BLUE Fitness &amp; Leisure Instructor Group Fitness B-License </vt:lpstr>
      <vt:lpstr>TUI BLUE Fitness &amp; Leisure Instructor Fitness Concept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TUI BLUE Fitness &amp; Leisure Instructor Group Fitness B-License Face to Face Training  </dc:title>
  <dc:creator>Mutter, Andrea</dc:creator>
  <cp:lastModifiedBy>Mutter, Andrea</cp:lastModifiedBy>
  <cp:revision>1</cp:revision>
  <dcterms:modified xsi:type="dcterms:W3CDTF">2023-05-04T07:42:54Z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0x010100001121E6692EEE4D8FB462691D6915FB</vt:lpwstr>
  </property>
</Properties>
</file>